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10287000" cx="18288000"/>
  <p:notesSz cx="6858000" cy="9144000"/>
  <p:embeddedFontLst>
    <p:embeddedFont>
      <p:font typeface="Oswald"/>
      <p:regular r:id="rId15"/>
      <p:bold r:id="rId16"/>
    </p:embeddedFont>
    <p:embeddedFont>
      <p:font typeface="Sansita"/>
      <p:regular r:id="rId17"/>
      <p:bold r:id="rId18"/>
      <p:italic r:id="rId19"/>
      <p:boldItalic r:id="rId20"/>
    </p:embeddedFont>
    <p:embeddedFont>
      <p:font typeface="DM Sans"/>
      <p:regular r:id="rId21"/>
      <p:bold r:id="rId22"/>
      <p:italic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r:id="rId25" roundtripDataSignature="AMtx7mi0dHTnirBQXwONYXmJxL4h0Yx/o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Sansita-boldItalic.fntdata"/><Relationship Id="rId22" Type="http://schemas.openxmlformats.org/officeDocument/2006/relationships/font" Target="fonts/DMSans-bold.fntdata"/><Relationship Id="rId21" Type="http://schemas.openxmlformats.org/officeDocument/2006/relationships/font" Target="fonts/DMSans-regular.fntdata"/><Relationship Id="rId24" Type="http://schemas.openxmlformats.org/officeDocument/2006/relationships/font" Target="fonts/DMSans-boldItalic.fntdata"/><Relationship Id="rId23" Type="http://schemas.openxmlformats.org/officeDocument/2006/relationships/font" Target="fonts/DMSans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customschemas.google.com/relationships/presentationmetadata" Target="meta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font" Target="fonts/Oswald-regular.fntdata"/><Relationship Id="rId14" Type="http://schemas.openxmlformats.org/officeDocument/2006/relationships/slide" Target="slides/slide9.xml"/><Relationship Id="rId17" Type="http://schemas.openxmlformats.org/officeDocument/2006/relationships/font" Target="fonts/Sansita-regular.fntdata"/><Relationship Id="rId16" Type="http://schemas.openxmlformats.org/officeDocument/2006/relationships/font" Target="fonts/Oswald-bold.fntdata"/><Relationship Id="rId19" Type="http://schemas.openxmlformats.org/officeDocument/2006/relationships/font" Target="fonts/Sansita-italic.fntdata"/><Relationship Id="rId18" Type="http://schemas.openxmlformats.org/officeDocument/2006/relationships/font" Target="fonts/Sansita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4" name="Google Shape;94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4" name="Google Shape;114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5" name="Google Shape;135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6" name="Google Shape;156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4" name="Google Shape;184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14" name="Google Shape;214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45" name="Google Shape;245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62" name="Google Shape;262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0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2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1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1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2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2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2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3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1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4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4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1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5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15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1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6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16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16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16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1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8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8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18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1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9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9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9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1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0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Relationship Id="rId4" Type="http://schemas.openxmlformats.org/officeDocument/2006/relationships/image" Target="../media/image1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Relationship Id="rId4" Type="http://schemas.openxmlformats.org/officeDocument/2006/relationships/image" Target="../media/image18.png"/><Relationship Id="rId5" Type="http://schemas.openxmlformats.org/officeDocument/2006/relationships/image" Target="../media/image11.png"/><Relationship Id="rId6" Type="http://schemas.openxmlformats.org/officeDocument/2006/relationships/image" Target="../media/image8.png"/><Relationship Id="rId7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9" Type="http://schemas.openxmlformats.org/officeDocument/2006/relationships/image" Target="../media/image10.png"/><Relationship Id="rId5" Type="http://schemas.openxmlformats.org/officeDocument/2006/relationships/image" Target="../media/image4.png"/><Relationship Id="rId6" Type="http://schemas.openxmlformats.org/officeDocument/2006/relationships/image" Target="../media/image2.png"/><Relationship Id="rId7" Type="http://schemas.openxmlformats.org/officeDocument/2006/relationships/image" Target="../media/image1.png"/><Relationship Id="rId8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17.png"/><Relationship Id="rId5" Type="http://schemas.openxmlformats.org/officeDocument/2006/relationships/image" Target="../media/image15.jpg"/><Relationship Id="rId6" Type="http://schemas.openxmlformats.org/officeDocument/2006/relationships/image" Target="../media/image23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4.png"/><Relationship Id="rId5" Type="http://schemas.openxmlformats.org/officeDocument/2006/relationships/image" Target="../media/image1.png"/><Relationship Id="rId6" Type="http://schemas.openxmlformats.org/officeDocument/2006/relationships/image" Target="../media/image3.png"/><Relationship Id="rId7" Type="http://schemas.openxmlformats.org/officeDocument/2006/relationships/image" Target="../media/image10.png"/><Relationship Id="rId8" Type="http://schemas.openxmlformats.org/officeDocument/2006/relationships/image" Target="../media/image2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4.png"/><Relationship Id="rId5" Type="http://schemas.openxmlformats.org/officeDocument/2006/relationships/image" Target="../media/image10.png"/><Relationship Id="rId6" Type="http://schemas.openxmlformats.org/officeDocument/2006/relationships/image" Target="../media/image26.png"/><Relationship Id="rId7" Type="http://schemas.openxmlformats.org/officeDocument/2006/relationships/image" Target="../media/image21.png"/><Relationship Id="rId8" Type="http://schemas.openxmlformats.org/officeDocument/2006/relationships/image" Target="../media/image1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Relationship Id="rId4" Type="http://schemas.openxmlformats.org/officeDocument/2006/relationships/image" Target="../media/image4.png"/><Relationship Id="rId5" Type="http://schemas.openxmlformats.org/officeDocument/2006/relationships/image" Target="../media/image10.png"/><Relationship Id="rId6" Type="http://schemas.openxmlformats.org/officeDocument/2006/relationships/image" Target="../media/image22.png"/><Relationship Id="rId7" Type="http://schemas.openxmlformats.org/officeDocument/2006/relationships/image" Target="../media/image25.png"/><Relationship Id="rId8" Type="http://schemas.openxmlformats.org/officeDocument/2006/relationships/image" Target="../media/image2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Relationship Id="rId4" Type="http://schemas.openxmlformats.org/officeDocument/2006/relationships/image" Target="../media/image10.png"/><Relationship Id="rId10" Type="http://schemas.openxmlformats.org/officeDocument/2006/relationships/image" Target="../media/image30.png"/><Relationship Id="rId9" Type="http://schemas.openxmlformats.org/officeDocument/2006/relationships/image" Target="../media/image32.png"/><Relationship Id="rId5" Type="http://schemas.openxmlformats.org/officeDocument/2006/relationships/image" Target="../media/image18.png"/><Relationship Id="rId6" Type="http://schemas.openxmlformats.org/officeDocument/2006/relationships/image" Target="../media/image28.png"/><Relationship Id="rId7" Type="http://schemas.openxmlformats.org/officeDocument/2006/relationships/image" Target="../media/image31.png"/><Relationship Id="rId8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"/>
          <p:cNvPicPr preferRelativeResize="0"/>
          <p:nvPr/>
        </p:nvPicPr>
        <p:blipFill rotWithShape="1">
          <a:blip r:embed="rId3">
            <a:alphaModFix/>
          </a:blip>
          <a:srcRect b="21873" l="0" r="0" t="21875"/>
          <a:stretch/>
        </p:blipFill>
        <p:spPr>
          <a:xfrm rot="10800000"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7659121">
            <a:off x="15091031" y="5585714"/>
            <a:ext cx="7629294" cy="7828566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3258071" y="-4629150"/>
            <a:ext cx="9022634" cy="9258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7" name="Google Shape;87;p1"/>
          <p:cNvGrpSpPr/>
          <p:nvPr/>
        </p:nvGrpSpPr>
        <p:grpSpPr>
          <a:xfrm>
            <a:off x="4236347" y="3103606"/>
            <a:ext cx="9815307" cy="4307509"/>
            <a:chOff x="0" y="-19050"/>
            <a:chExt cx="1895495" cy="831850"/>
          </a:xfrm>
        </p:grpSpPr>
        <p:sp>
          <p:nvSpPr>
            <p:cNvPr id="88" name="Google Shape;88;p1"/>
            <p:cNvSpPr/>
            <p:nvPr/>
          </p:nvSpPr>
          <p:spPr>
            <a:xfrm>
              <a:off x="0" y="0"/>
              <a:ext cx="1895495" cy="812800"/>
            </a:xfrm>
            <a:custGeom>
              <a:rect b="b" l="l" r="r" t="t"/>
              <a:pathLst>
                <a:path extrusionOk="0" h="812800" w="1895495">
                  <a:moveTo>
                    <a:pt x="0" y="0"/>
                  </a:moveTo>
                  <a:lnTo>
                    <a:pt x="1895495" y="0"/>
                  </a:lnTo>
                  <a:lnTo>
                    <a:pt x="1895495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flat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89" name="Google Shape;89;p1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5883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0" name="Google Shape;90;p1"/>
          <p:cNvSpPr txBox="1"/>
          <p:nvPr/>
        </p:nvSpPr>
        <p:spPr>
          <a:xfrm>
            <a:off x="4236347" y="4348786"/>
            <a:ext cx="9815400" cy="25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800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437"/>
              <a:buFont typeface="Arial"/>
              <a:buNone/>
            </a:pPr>
            <a:r>
              <a:rPr b="1" lang="en-US" sz="16437">
                <a:solidFill>
                  <a:srgbClr val="231F20"/>
                </a:solidFill>
                <a:latin typeface="Oswald"/>
                <a:ea typeface="Oswald"/>
                <a:cs typeface="Oswald"/>
                <a:sym typeface="Oswald"/>
              </a:rPr>
              <a:t>3+2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1"/>
          <p:cNvSpPr txBox="1"/>
          <p:nvPr/>
        </p:nvSpPr>
        <p:spPr>
          <a:xfrm>
            <a:off x="4236347" y="3438109"/>
            <a:ext cx="9815307" cy="11869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803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62"/>
              <a:buFont typeface="Arial"/>
              <a:buNone/>
            </a:pPr>
            <a:r>
              <a:rPr b="1" i="0" lang="en-US" sz="7062" u="none" cap="none" strike="noStrike">
                <a:solidFill>
                  <a:srgbClr val="231F20"/>
                </a:solidFill>
                <a:latin typeface="Oswald"/>
                <a:ea typeface="Oswald"/>
                <a:cs typeface="Oswald"/>
                <a:sym typeface="Oswald"/>
              </a:rPr>
              <a:t>TEAM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4F5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7659121">
            <a:off x="-4012602" y="5585714"/>
            <a:ext cx="7629294" cy="782856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7" name="Google Shape;97;p2"/>
          <p:cNvGrpSpPr/>
          <p:nvPr/>
        </p:nvGrpSpPr>
        <p:grpSpPr>
          <a:xfrm>
            <a:off x="4999719" y="3429631"/>
            <a:ext cx="3086100" cy="5074896"/>
            <a:chOff x="0" y="-19050"/>
            <a:chExt cx="812800" cy="1336598"/>
          </a:xfrm>
        </p:grpSpPr>
        <p:sp>
          <p:nvSpPr>
            <p:cNvPr id="98" name="Google Shape;98;p2"/>
            <p:cNvSpPr/>
            <p:nvPr/>
          </p:nvSpPr>
          <p:spPr>
            <a:xfrm>
              <a:off x="0" y="0"/>
              <a:ext cx="368852" cy="1317548"/>
            </a:xfrm>
            <a:custGeom>
              <a:rect b="b" l="l" r="r" t="t"/>
              <a:pathLst>
                <a:path extrusionOk="0" h="1317548" w="368852">
                  <a:moveTo>
                    <a:pt x="0" y="0"/>
                  </a:moveTo>
                  <a:lnTo>
                    <a:pt x="368852" y="0"/>
                  </a:lnTo>
                  <a:lnTo>
                    <a:pt x="368852" y="1317548"/>
                  </a:lnTo>
                  <a:lnTo>
                    <a:pt x="0" y="1317548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</p:sp>
        <p:sp>
          <p:nvSpPr>
            <p:cNvPr id="99" name="Google Shape;99;p2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5883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0" name="Google Shape;100;p2"/>
          <p:cNvSpPr txBox="1"/>
          <p:nvPr/>
        </p:nvSpPr>
        <p:spPr>
          <a:xfrm>
            <a:off x="4980992" y="1036994"/>
            <a:ext cx="7416941" cy="16837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800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81"/>
              <a:buFont typeface="Arial"/>
              <a:buNone/>
            </a:pPr>
            <a:r>
              <a:rPr b="1" i="0" lang="en-US" sz="9981" u="none" cap="none" strike="noStrike">
                <a:solidFill>
                  <a:srgbClr val="231F20"/>
                </a:solidFill>
                <a:latin typeface="Oswald"/>
                <a:ea typeface="Oswald"/>
                <a:cs typeface="Oswald"/>
                <a:sym typeface="Oswald"/>
              </a:rPr>
              <a:t>CONTENT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1" name="Google Shape;101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2016048">
            <a:off x="12243487" y="-1005305"/>
            <a:ext cx="10749463" cy="2687366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"/>
          <p:cNvSpPr txBox="1"/>
          <p:nvPr/>
        </p:nvSpPr>
        <p:spPr>
          <a:xfrm>
            <a:off x="5231353" y="3774718"/>
            <a:ext cx="937219" cy="6572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1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71"/>
              <a:buFont typeface="Arial"/>
              <a:buNone/>
            </a:pPr>
            <a:r>
              <a:rPr b="1" i="0" lang="en-US" sz="4271" u="none" cap="none" strike="noStrike">
                <a:solidFill>
                  <a:srgbClr val="363636"/>
                </a:solidFill>
                <a:latin typeface="Oswald"/>
                <a:ea typeface="Oswald"/>
                <a:cs typeface="Oswald"/>
                <a:sym typeface="Oswald"/>
              </a:rPr>
              <a:t>01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2"/>
          <p:cNvSpPr txBox="1"/>
          <p:nvPr/>
        </p:nvSpPr>
        <p:spPr>
          <a:xfrm>
            <a:off x="5231353" y="4707287"/>
            <a:ext cx="937219" cy="6572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1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71"/>
              <a:buFont typeface="Arial"/>
              <a:buNone/>
            </a:pPr>
            <a:r>
              <a:rPr b="1" i="0" lang="en-US" sz="4271" u="none" cap="none" strike="noStrike">
                <a:solidFill>
                  <a:srgbClr val="363636"/>
                </a:solidFill>
                <a:latin typeface="Oswald"/>
                <a:ea typeface="Oswald"/>
                <a:cs typeface="Oswald"/>
                <a:sym typeface="Oswald"/>
              </a:rPr>
              <a:t>02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"/>
          <p:cNvSpPr txBox="1"/>
          <p:nvPr/>
        </p:nvSpPr>
        <p:spPr>
          <a:xfrm>
            <a:off x="5231353" y="5640737"/>
            <a:ext cx="937219" cy="6572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1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71"/>
              <a:buFont typeface="Arial"/>
              <a:buNone/>
            </a:pPr>
            <a:r>
              <a:rPr b="1" i="0" lang="en-US" sz="4271" u="none" cap="none" strike="noStrike">
                <a:solidFill>
                  <a:srgbClr val="363636"/>
                </a:solidFill>
                <a:latin typeface="Oswald"/>
                <a:ea typeface="Oswald"/>
                <a:cs typeface="Oswald"/>
                <a:sym typeface="Oswald"/>
              </a:rPr>
              <a:t>03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2"/>
          <p:cNvSpPr txBox="1"/>
          <p:nvPr/>
        </p:nvSpPr>
        <p:spPr>
          <a:xfrm>
            <a:off x="5231353" y="6574187"/>
            <a:ext cx="937219" cy="6572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1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71"/>
              <a:buFont typeface="Arial"/>
              <a:buNone/>
            </a:pPr>
            <a:r>
              <a:rPr b="1" i="0" lang="en-US" sz="4271" u="none" cap="none" strike="noStrike">
                <a:solidFill>
                  <a:srgbClr val="363636"/>
                </a:solidFill>
                <a:latin typeface="Oswald"/>
                <a:ea typeface="Oswald"/>
                <a:cs typeface="Oswald"/>
                <a:sym typeface="Oswald"/>
              </a:rPr>
              <a:t>04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2"/>
          <p:cNvSpPr txBox="1"/>
          <p:nvPr/>
        </p:nvSpPr>
        <p:spPr>
          <a:xfrm>
            <a:off x="6607430" y="3879769"/>
            <a:ext cx="5790503" cy="4185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799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24"/>
              <a:buFont typeface="Arial"/>
              <a:buNone/>
            </a:pPr>
            <a:r>
              <a:rPr b="0" i="0" lang="en-US" sz="2524" u="none" cap="none" strike="noStrike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ABOUT US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2"/>
          <p:cNvSpPr txBox="1"/>
          <p:nvPr/>
        </p:nvSpPr>
        <p:spPr>
          <a:xfrm>
            <a:off x="6607425" y="7512600"/>
            <a:ext cx="6076500" cy="3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799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24"/>
              <a:buFont typeface="Arial"/>
              <a:buNone/>
            </a:pPr>
            <a:r>
              <a:rPr b="0" i="0" lang="en-US" sz="2524" u="none" cap="none" strike="noStrike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OUR TEAM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2"/>
          <p:cNvSpPr txBox="1"/>
          <p:nvPr/>
        </p:nvSpPr>
        <p:spPr>
          <a:xfrm>
            <a:off x="6607425" y="4707295"/>
            <a:ext cx="5790600" cy="3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799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24"/>
              <a:buFont typeface="Arial"/>
              <a:buNone/>
            </a:pPr>
            <a:r>
              <a:rPr b="0" i="0" lang="en-US" sz="2524" u="none" cap="none" strike="noStrike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TEAM GOALS &amp; OBJECTIVES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2"/>
          <p:cNvSpPr txBox="1"/>
          <p:nvPr/>
        </p:nvSpPr>
        <p:spPr>
          <a:xfrm>
            <a:off x="6607425" y="5640705"/>
            <a:ext cx="6076500" cy="3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799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24"/>
              <a:buFont typeface="Arial"/>
              <a:buNone/>
            </a:pPr>
            <a:r>
              <a:rPr b="0" i="0" lang="en-US" sz="2524" u="none" cap="none" strike="noStrike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TEAM VALUES &amp; BEHAVIOURS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2"/>
          <p:cNvSpPr txBox="1"/>
          <p:nvPr/>
        </p:nvSpPr>
        <p:spPr>
          <a:xfrm>
            <a:off x="5231350" y="7470300"/>
            <a:ext cx="937200" cy="6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1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71"/>
              <a:buFont typeface="Arial"/>
              <a:buNone/>
            </a:pPr>
            <a:r>
              <a:rPr b="1" i="0" lang="en-US" sz="4271" u="none" cap="none" strike="noStrike">
                <a:solidFill>
                  <a:srgbClr val="363636"/>
                </a:solidFill>
                <a:latin typeface="Oswald"/>
                <a:ea typeface="Oswald"/>
                <a:cs typeface="Oswald"/>
                <a:sym typeface="Oswald"/>
              </a:rPr>
              <a:t>05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2"/>
          <p:cNvSpPr txBox="1"/>
          <p:nvPr/>
        </p:nvSpPr>
        <p:spPr>
          <a:xfrm flipH="1">
            <a:off x="6607425" y="6576652"/>
            <a:ext cx="6076500" cy="3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799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24"/>
              <a:buFont typeface="Arial"/>
              <a:buNone/>
            </a:pPr>
            <a:r>
              <a:rPr b="0" i="0" lang="en-US" sz="2524" u="none" cap="none" strike="noStrike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ROLES &amp; RESPONSIBILITIES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3"/>
          <p:cNvPicPr preferRelativeResize="0"/>
          <p:nvPr/>
        </p:nvPicPr>
        <p:blipFill rotWithShape="1">
          <a:blip r:embed="rId3">
            <a:alphaModFix/>
          </a:blip>
          <a:srcRect b="21873" l="0" r="0" t="21875"/>
          <a:stretch/>
        </p:blipFill>
        <p:spPr>
          <a:xfrm rot="10800000">
            <a:off x="0" y="-296458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3"/>
          <p:cNvSpPr/>
          <p:nvPr/>
        </p:nvSpPr>
        <p:spPr>
          <a:xfrm>
            <a:off x="12807789" y="358377"/>
            <a:ext cx="5273542" cy="9570246"/>
          </a:xfrm>
          <a:custGeom>
            <a:rect b="b" l="l" r="r" t="t"/>
            <a:pathLst>
              <a:path extrusionOk="0" h="2520559" w="1131601">
                <a:moveTo>
                  <a:pt x="0" y="0"/>
                </a:moveTo>
                <a:lnTo>
                  <a:pt x="1131601" y="0"/>
                </a:lnTo>
                <a:lnTo>
                  <a:pt x="1131601" y="2520559"/>
                </a:lnTo>
                <a:lnTo>
                  <a:pt x="0" y="2520559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</p:sp>
      <p:pic>
        <p:nvPicPr>
          <p:cNvPr id="118" name="Google Shape;118;p3"/>
          <p:cNvPicPr preferRelativeResize="0"/>
          <p:nvPr/>
        </p:nvPicPr>
        <p:blipFill rotWithShape="1">
          <a:blip r:embed="rId4">
            <a:alphaModFix/>
          </a:blip>
          <a:srcRect b="0" l="0" r="0" t="46379"/>
          <a:stretch/>
        </p:blipFill>
        <p:spPr>
          <a:xfrm>
            <a:off x="2142191" y="4828880"/>
            <a:ext cx="9752965" cy="103284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9" name="Google Shape;119;p3"/>
          <p:cNvGrpSpPr/>
          <p:nvPr/>
        </p:nvGrpSpPr>
        <p:grpSpPr>
          <a:xfrm>
            <a:off x="2142191" y="3346585"/>
            <a:ext cx="9610044" cy="2171118"/>
            <a:chOff x="0" y="-19050"/>
            <a:chExt cx="3682024" cy="831850"/>
          </a:xfrm>
        </p:grpSpPr>
        <p:sp>
          <p:nvSpPr>
            <p:cNvPr id="120" name="Google Shape;120;p3"/>
            <p:cNvSpPr/>
            <p:nvPr/>
          </p:nvSpPr>
          <p:spPr>
            <a:xfrm>
              <a:off x="0" y="0"/>
              <a:ext cx="3682024" cy="746746"/>
            </a:xfrm>
            <a:custGeom>
              <a:rect b="b" l="l" r="r" t="t"/>
              <a:pathLst>
                <a:path extrusionOk="0" h="746746" w="3682024">
                  <a:moveTo>
                    <a:pt x="0" y="0"/>
                  </a:moveTo>
                  <a:lnTo>
                    <a:pt x="3682024" y="0"/>
                  </a:lnTo>
                  <a:lnTo>
                    <a:pt x="3682024" y="746746"/>
                  </a:lnTo>
                  <a:lnTo>
                    <a:pt x="0" y="746746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</p:sp>
        <p:sp>
          <p:nvSpPr>
            <p:cNvPr id="121" name="Google Shape;121;p3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5883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22" name="Google Shape;122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474235" y="3673321"/>
            <a:ext cx="1156649" cy="11737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3"/>
          <p:cNvPicPr preferRelativeResize="0"/>
          <p:nvPr/>
        </p:nvPicPr>
        <p:blipFill rotWithShape="1">
          <a:blip r:embed="rId4">
            <a:alphaModFix/>
          </a:blip>
          <a:srcRect b="0" l="0" r="0" t="46379"/>
          <a:stretch/>
        </p:blipFill>
        <p:spPr>
          <a:xfrm>
            <a:off x="2142191" y="7210022"/>
            <a:ext cx="9752965" cy="103284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4" name="Google Shape;124;p3"/>
          <p:cNvGrpSpPr/>
          <p:nvPr/>
        </p:nvGrpSpPr>
        <p:grpSpPr>
          <a:xfrm>
            <a:off x="2142191" y="5727727"/>
            <a:ext cx="9610044" cy="2171118"/>
            <a:chOff x="0" y="-19050"/>
            <a:chExt cx="3682024" cy="831850"/>
          </a:xfrm>
        </p:grpSpPr>
        <p:sp>
          <p:nvSpPr>
            <p:cNvPr id="125" name="Google Shape;125;p3"/>
            <p:cNvSpPr/>
            <p:nvPr/>
          </p:nvSpPr>
          <p:spPr>
            <a:xfrm>
              <a:off x="0" y="0"/>
              <a:ext cx="3682024" cy="746746"/>
            </a:xfrm>
            <a:custGeom>
              <a:rect b="b" l="l" r="r" t="t"/>
              <a:pathLst>
                <a:path extrusionOk="0" h="746746" w="3682024">
                  <a:moveTo>
                    <a:pt x="0" y="0"/>
                  </a:moveTo>
                  <a:lnTo>
                    <a:pt x="3682024" y="0"/>
                  </a:lnTo>
                  <a:lnTo>
                    <a:pt x="3682024" y="746746"/>
                  </a:lnTo>
                  <a:lnTo>
                    <a:pt x="0" y="746746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</p:sp>
        <p:sp>
          <p:nvSpPr>
            <p:cNvPr id="126" name="Google Shape;126;p3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5883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27" name="Google Shape;127;p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371799" y="6162574"/>
            <a:ext cx="1159455" cy="1178744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3"/>
          <p:cNvSpPr txBox="1"/>
          <p:nvPr/>
        </p:nvSpPr>
        <p:spPr>
          <a:xfrm>
            <a:off x="2142191" y="888605"/>
            <a:ext cx="7416941" cy="16863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800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81"/>
              <a:buFont typeface="Arial"/>
              <a:buNone/>
            </a:pPr>
            <a:r>
              <a:rPr b="1" i="0" lang="en-US" sz="9981" u="none" cap="none" strike="noStrike">
                <a:solidFill>
                  <a:srgbClr val="231F20"/>
                </a:solidFill>
                <a:latin typeface="Oswald"/>
                <a:ea typeface="Oswald"/>
                <a:cs typeface="Oswald"/>
                <a:sym typeface="Oswald"/>
              </a:rPr>
              <a:t>ABOUT US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3"/>
          <p:cNvSpPr txBox="1"/>
          <p:nvPr/>
        </p:nvSpPr>
        <p:spPr>
          <a:xfrm>
            <a:off x="3908899" y="3624745"/>
            <a:ext cx="71322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800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1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3"/>
          <p:cNvSpPr txBox="1"/>
          <p:nvPr/>
        </p:nvSpPr>
        <p:spPr>
          <a:xfrm>
            <a:off x="3908899" y="6005886"/>
            <a:ext cx="7132200" cy="8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800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10"/>
              <a:buFont typeface="Arial"/>
              <a:buNone/>
            </a:pPr>
            <a:r>
              <a:rPr lang="en-US" sz="221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One thing we all have in common is we were all born overseas, so we’re a very diverse team!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1" name="Google Shape;131;p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-2779578" y="7341318"/>
            <a:ext cx="7616557" cy="7815497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3"/>
          <p:cNvSpPr txBox="1"/>
          <p:nvPr/>
        </p:nvSpPr>
        <p:spPr>
          <a:xfrm>
            <a:off x="3908899" y="3557811"/>
            <a:ext cx="7132200" cy="17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800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10"/>
              <a:buFont typeface="Arial"/>
              <a:buNone/>
            </a:pPr>
            <a:r>
              <a:rPr lang="en-US" sz="221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We decided to undertake this Practera industry project as we </a:t>
            </a:r>
            <a:r>
              <a:rPr lang="en-US" sz="221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wanted</a:t>
            </a:r>
            <a:r>
              <a:rPr lang="en-US" sz="221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to challenge ourselves and try something different while meeting new people and expanding our network.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5"/>
          <p:cNvPicPr preferRelativeResize="0"/>
          <p:nvPr/>
        </p:nvPicPr>
        <p:blipFill rotWithShape="1">
          <a:blip r:embed="rId3">
            <a:alphaModFix/>
          </a:blip>
          <a:srcRect b="21873" l="0" r="0" t="21875"/>
          <a:stretch/>
        </p:blipFill>
        <p:spPr>
          <a:xfrm rot="10800000">
            <a:off x="0" y="1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07472" y="6672678"/>
            <a:ext cx="7673056" cy="7673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024816" y="5501099"/>
            <a:ext cx="2238367" cy="22383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663659" y="6071953"/>
            <a:ext cx="960682" cy="10525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539534" y="7377531"/>
            <a:ext cx="2238367" cy="22383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10099" y="7377531"/>
            <a:ext cx="2238367" cy="22383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994936" y="7891202"/>
            <a:ext cx="1268693" cy="121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2106315" y="7936159"/>
            <a:ext cx="1104804" cy="112111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5" name="Google Shape;145;p5"/>
          <p:cNvGrpSpPr/>
          <p:nvPr/>
        </p:nvGrpSpPr>
        <p:grpSpPr>
          <a:xfrm>
            <a:off x="2184251" y="2975397"/>
            <a:ext cx="3474027" cy="3303113"/>
            <a:chOff x="0" y="-57150"/>
            <a:chExt cx="914964" cy="869950"/>
          </a:xfrm>
        </p:grpSpPr>
        <p:sp>
          <p:nvSpPr>
            <p:cNvPr id="146" name="Google Shape;146;p5"/>
            <p:cNvSpPr/>
            <p:nvPr/>
          </p:nvSpPr>
          <p:spPr>
            <a:xfrm>
              <a:off x="0" y="0"/>
              <a:ext cx="914964" cy="170593"/>
            </a:xfrm>
            <a:custGeom>
              <a:rect b="b" l="l" r="r" t="t"/>
              <a:pathLst>
                <a:path extrusionOk="0" h="170593" w="914964">
                  <a:moveTo>
                    <a:pt x="0" y="0"/>
                  </a:moveTo>
                  <a:lnTo>
                    <a:pt x="914964" y="0"/>
                  </a:lnTo>
                  <a:lnTo>
                    <a:pt x="914964" y="170593"/>
                  </a:lnTo>
                  <a:lnTo>
                    <a:pt x="0" y="170593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b="0" i="0" lang="en-US" sz="2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Objective No. 1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47;p5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38007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81"/>
                <a:buFont typeface="Arial"/>
                <a:buNone/>
              </a:pPr>
              <a:r>
                <a:rPr b="1" i="0" lang="en-US" sz="2981" u="none" cap="none" strike="noStrike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Objective n° 1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8" name="Google Shape;148;p5"/>
          <p:cNvSpPr txBox="1"/>
          <p:nvPr/>
        </p:nvSpPr>
        <p:spPr>
          <a:xfrm>
            <a:off x="3124200" y="481505"/>
            <a:ext cx="11315947" cy="11317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800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947"/>
              <a:buFont typeface="Arial"/>
              <a:buNone/>
            </a:pPr>
            <a:r>
              <a:rPr b="1" i="0" lang="en-US" sz="6947" u="none" cap="none" strike="noStrike">
                <a:solidFill>
                  <a:srgbClr val="231F20"/>
                </a:solidFill>
                <a:latin typeface="Oswald"/>
                <a:ea typeface="Oswald"/>
                <a:cs typeface="Oswald"/>
                <a:sym typeface="Oswald"/>
              </a:rPr>
              <a:t>GOALS AND OBJECTIVES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5"/>
          <p:cNvSpPr txBox="1"/>
          <p:nvPr/>
        </p:nvSpPr>
        <p:spPr>
          <a:xfrm>
            <a:off x="1863850" y="4045241"/>
            <a:ext cx="4114800" cy="11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800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10"/>
              <a:buFont typeface="Arial"/>
              <a:buNone/>
            </a:pPr>
            <a:r>
              <a:rPr lang="en-US" sz="201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Evaluate Market Trends and Changing Customer Needs in Disability Services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5"/>
          <p:cNvSpPr/>
          <p:nvPr/>
        </p:nvSpPr>
        <p:spPr>
          <a:xfrm>
            <a:off x="11809005" y="3105077"/>
            <a:ext cx="3474576" cy="647827"/>
          </a:xfrm>
          <a:custGeom>
            <a:rect b="b" l="l" r="r" t="t"/>
            <a:pathLst>
              <a:path extrusionOk="0" h="170593" w="914964">
                <a:moveTo>
                  <a:pt x="0" y="0"/>
                </a:moveTo>
                <a:lnTo>
                  <a:pt x="914964" y="0"/>
                </a:lnTo>
                <a:lnTo>
                  <a:pt x="914964" y="170593"/>
                </a:lnTo>
                <a:lnTo>
                  <a:pt x="0" y="170593"/>
                </a:lnTo>
                <a:close/>
              </a:path>
            </a:pathLst>
          </a:custGeom>
          <a:solidFill>
            <a:srgbClr val="1A1A1A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Objective No. 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5"/>
          <p:cNvSpPr txBox="1"/>
          <p:nvPr/>
        </p:nvSpPr>
        <p:spPr>
          <a:xfrm>
            <a:off x="11357929" y="4045261"/>
            <a:ext cx="4376700" cy="11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800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10"/>
              <a:buFont typeface="Arial"/>
              <a:buNone/>
            </a:pPr>
            <a:r>
              <a:rPr lang="en-US" sz="201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Explore Opportunities for Partnership and Community Engagement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2" name="Google Shape;152;p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4479722" y="-4833750"/>
            <a:ext cx="7616557" cy="78154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 rot="-4176364">
            <a:off x="-4105129" y="6530238"/>
            <a:ext cx="7616557" cy="78154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6"/>
          <p:cNvPicPr preferRelativeResize="0"/>
          <p:nvPr/>
        </p:nvPicPr>
        <p:blipFill rotWithShape="1">
          <a:blip r:embed="rId3">
            <a:alphaModFix/>
          </a:blip>
          <a:srcRect b="21873" l="0" r="0" t="21875"/>
          <a:stretch/>
        </p:blipFill>
        <p:spPr>
          <a:xfrm rot="10800000"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9" name="Google Shape;159;p6"/>
          <p:cNvGrpSpPr/>
          <p:nvPr/>
        </p:nvGrpSpPr>
        <p:grpSpPr>
          <a:xfrm>
            <a:off x="0" y="-72330"/>
            <a:ext cx="18287996" cy="3158430"/>
            <a:chOff x="0" y="-19050"/>
            <a:chExt cx="4816592" cy="831850"/>
          </a:xfrm>
        </p:grpSpPr>
        <p:sp>
          <p:nvSpPr>
            <p:cNvPr id="160" name="Google Shape;160;p6"/>
            <p:cNvSpPr/>
            <p:nvPr/>
          </p:nvSpPr>
          <p:spPr>
            <a:xfrm>
              <a:off x="0" y="0"/>
              <a:ext cx="4816592" cy="812800"/>
            </a:xfrm>
            <a:custGeom>
              <a:rect b="b" l="l" r="r" t="t"/>
              <a:pathLst>
                <a:path extrusionOk="0" h="812800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</p:sp>
        <p:sp>
          <p:nvSpPr>
            <p:cNvPr id="161" name="Google Shape;161;p6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5883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62" name="Google Shape;162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451022" y="-4729397"/>
            <a:ext cx="7616557" cy="78154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2851369" y="-3442596"/>
            <a:ext cx="6709932" cy="68851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6"/>
          <p:cNvPicPr preferRelativeResize="0"/>
          <p:nvPr/>
        </p:nvPicPr>
        <p:blipFill rotWithShape="1">
          <a:blip r:embed="rId5">
            <a:alphaModFix/>
          </a:blip>
          <a:srcRect b="15140" l="0" r="0" t="2892"/>
          <a:stretch/>
        </p:blipFill>
        <p:spPr>
          <a:xfrm>
            <a:off x="2163000" y="3875422"/>
            <a:ext cx="4473739" cy="244307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5" name="Google Shape;165;p6"/>
          <p:cNvGrpSpPr/>
          <p:nvPr/>
        </p:nvGrpSpPr>
        <p:grpSpPr>
          <a:xfrm>
            <a:off x="2163000" y="3225604"/>
            <a:ext cx="4473739" cy="3303095"/>
            <a:chOff x="0" y="-57150"/>
            <a:chExt cx="1178269" cy="869950"/>
          </a:xfrm>
        </p:grpSpPr>
        <p:sp>
          <p:nvSpPr>
            <p:cNvPr id="166" name="Google Shape;166;p6"/>
            <p:cNvSpPr/>
            <p:nvPr/>
          </p:nvSpPr>
          <p:spPr>
            <a:xfrm>
              <a:off x="0" y="0"/>
              <a:ext cx="1178269" cy="167703"/>
            </a:xfrm>
            <a:custGeom>
              <a:rect b="b" l="l" r="r" t="t"/>
              <a:pathLst>
                <a:path extrusionOk="0" h="167703" w="1178269">
                  <a:moveTo>
                    <a:pt x="0" y="0"/>
                  </a:moveTo>
                  <a:lnTo>
                    <a:pt x="1178269" y="0"/>
                  </a:lnTo>
                  <a:lnTo>
                    <a:pt x="1178269" y="167703"/>
                  </a:lnTo>
                  <a:lnTo>
                    <a:pt x="0" y="167703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</p:sp>
        <p:sp>
          <p:nvSpPr>
            <p:cNvPr id="167" name="Google Shape;167;p6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38007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81"/>
                <a:buFont typeface="Arial"/>
                <a:buNone/>
              </a:pPr>
              <a:r>
                <a:t/>
              </a:r>
              <a:endParaRPr b="0" i="0" sz="2981" u="none" cap="none" strike="noStrike">
                <a:solidFill>
                  <a:srgbClr val="FFFFFF"/>
                </a:solidFill>
                <a:latin typeface="Sansita"/>
                <a:ea typeface="Sansita"/>
                <a:cs typeface="Sansita"/>
                <a:sym typeface="Sansita"/>
              </a:endParaRPr>
            </a:p>
          </p:txBody>
        </p:sp>
      </p:grpSp>
      <p:sp>
        <p:nvSpPr>
          <p:cNvPr id="168" name="Google Shape;168;p6"/>
          <p:cNvSpPr txBox="1"/>
          <p:nvPr/>
        </p:nvSpPr>
        <p:spPr>
          <a:xfrm>
            <a:off x="3690980" y="140241"/>
            <a:ext cx="10905900" cy="12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800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30"/>
              <a:buFont typeface="Arial"/>
              <a:buNone/>
            </a:pPr>
            <a:r>
              <a:rPr b="1" i="0" lang="en-US" sz="803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VALUES &amp; BEHAVIOURS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9" name="Google Shape;169;p6"/>
          <p:cNvGrpSpPr/>
          <p:nvPr/>
        </p:nvGrpSpPr>
        <p:grpSpPr>
          <a:xfrm>
            <a:off x="6893475" y="3411746"/>
            <a:ext cx="9034431" cy="4307512"/>
            <a:chOff x="0" y="-19050"/>
            <a:chExt cx="1744696" cy="831850"/>
          </a:xfrm>
        </p:grpSpPr>
        <p:sp>
          <p:nvSpPr>
            <p:cNvPr id="170" name="Google Shape;170;p6"/>
            <p:cNvSpPr/>
            <p:nvPr/>
          </p:nvSpPr>
          <p:spPr>
            <a:xfrm>
              <a:off x="0" y="0"/>
              <a:ext cx="1744696" cy="542290"/>
            </a:xfrm>
            <a:custGeom>
              <a:rect b="b" l="l" r="r" t="t"/>
              <a:pathLst>
                <a:path extrusionOk="0" h="542290" w="1744696">
                  <a:moveTo>
                    <a:pt x="0" y="0"/>
                  </a:moveTo>
                  <a:lnTo>
                    <a:pt x="1744696" y="0"/>
                  </a:lnTo>
                  <a:lnTo>
                    <a:pt x="1744696" y="542290"/>
                  </a:lnTo>
                  <a:lnTo>
                    <a:pt x="0" y="54229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flat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171" name="Google Shape;171;p6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5883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2" name="Google Shape;172;p6"/>
          <p:cNvSpPr txBox="1"/>
          <p:nvPr/>
        </p:nvSpPr>
        <p:spPr>
          <a:xfrm>
            <a:off x="7201967" y="3697268"/>
            <a:ext cx="8900400" cy="283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3801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700">
                <a:solidFill>
                  <a:schemeClr val="dk1"/>
                </a:solidFill>
              </a:rPr>
              <a:t>Respect</a:t>
            </a:r>
            <a:endParaRPr b="1" sz="1700">
              <a:solidFill>
                <a:schemeClr val="dk1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-US" sz="1700">
                <a:solidFill>
                  <a:schemeClr val="dk1"/>
                </a:solidFill>
              </a:rPr>
              <a:t>Value the opinions, perspectives, and contributions of others.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-US" sz="1700">
                <a:solidFill>
                  <a:schemeClr val="dk1"/>
                </a:solidFill>
              </a:rPr>
              <a:t>Foster an environment of inclusivity and fairness.</a:t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700">
                <a:solidFill>
                  <a:schemeClr val="dk1"/>
                </a:solidFill>
              </a:rPr>
              <a:t>Collaboration</a:t>
            </a:r>
            <a:endParaRPr b="1" sz="1700">
              <a:solidFill>
                <a:schemeClr val="dk1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-US" sz="1700">
                <a:solidFill>
                  <a:schemeClr val="dk1"/>
                </a:solidFill>
              </a:rPr>
              <a:t>Work together to achieve common goals, sharing knowledge and resources.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-US" sz="1700">
                <a:solidFill>
                  <a:schemeClr val="dk1"/>
                </a:solidFill>
              </a:rPr>
              <a:t>Encourage open communication and constructive feedback.</a:t>
            </a:r>
            <a:endParaRPr sz="17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38011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981"/>
              <a:buFont typeface="Arial"/>
              <a:buNone/>
            </a:pPr>
            <a:r>
              <a:t/>
            </a:r>
            <a:endParaRPr sz="2281">
              <a:solidFill>
                <a:srgbClr val="231F2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73" name="Google Shape;173;p6"/>
          <p:cNvPicPr preferRelativeResize="0"/>
          <p:nvPr/>
        </p:nvPicPr>
        <p:blipFill rotWithShape="1">
          <a:blip r:embed="rId6">
            <a:alphaModFix/>
          </a:blip>
          <a:srcRect b="9043" l="0" r="0" t="9042"/>
          <a:stretch/>
        </p:blipFill>
        <p:spPr>
          <a:xfrm>
            <a:off x="11410691" y="7141014"/>
            <a:ext cx="4473739" cy="244307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" name="Google Shape;174;p6"/>
          <p:cNvGrpSpPr/>
          <p:nvPr/>
        </p:nvGrpSpPr>
        <p:grpSpPr>
          <a:xfrm>
            <a:off x="11410691" y="5696901"/>
            <a:ext cx="4473739" cy="2281488"/>
            <a:chOff x="0" y="-212639"/>
            <a:chExt cx="1178269" cy="600885"/>
          </a:xfrm>
        </p:grpSpPr>
        <p:sp>
          <p:nvSpPr>
            <p:cNvPr id="175" name="Google Shape;175;p6"/>
            <p:cNvSpPr/>
            <p:nvPr/>
          </p:nvSpPr>
          <p:spPr>
            <a:xfrm>
              <a:off x="0" y="0"/>
              <a:ext cx="1178269" cy="167703"/>
            </a:xfrm>
            <a:custGeom>
              <a:rect b="b" l="l" r="r" t="t"/>
              <a:pathLst>
                <a:path extrusionOk="0" h="167703" w="1178269">
                  <a:moveTo>
                    <a:pt x="0" y="0"/>
                  </a:moveTo>
                  <a:lnTo>
                    <a:pt x="1178269" y="0"/>
                  </a:lnTo>
                  <a:lnTo>
                    <a:pt x="1178269" y="167703"/>
                  </a:lnTo>
                  <a:lnTo>
                    <a:pt x="0" y="167703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</p:sp>
        <p:sp>
          <p:nvSpPr>
            <p:cNvPr id="176" name="Google Shape;176;p6"/>
            <p:cNvSpPr txBox="1"/>
            <p:nvPr/>
          </p:nvSpPr>
          <p:spPr>
            <a:xfrm>
              <a:off x="197152" y="-212639"/>
              <a:ext cx="722555" cy="60088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38007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81"/>
                <a:buFont typeface="Arial"/>
                <a:buNone/>
              </a:pPr>
              <a:r>
                <a:rPr b="0" i="0" lang="en-US" sz="2981" u="none" cap="none" strike="noStrike">
                  <a:solidFill>
                    <a:srgbClr val="FFFFFF"/>
                  </a:solidFill>
                  <a:latin typeface="Sansita"/>
                  <a:ea typeface="Sansita"/>
                  <a:cs typeface="Sansita"/>
                  <a:sym typeface="Sansita"/>
                </a:rPr>
                <a:t>Behaviours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7" name="Google Shape;177;p6"/>
          <p:cNvGrpSpPr/>
          <p:nvPr/>
        </p:nvGrpSpPr>
        <p:grpSpPr>
          <a:xfrm>
            <a:off x="2179166" y="6473417"/>
            <a:ext cx="9034431" cy="4307512"/>
            <a:chOff x="0" y="-19050"/>
            <a:chExt cx="1744696" cy="831850"/>
          </a:xfrm>
        </p:grpSpPr>
        <p:sp>
          <p:nvSpPr>
            <p:cNvPr id="178" name="Google Shape;178;p6"/>
            <p:cNvSpPr/>
            <p:nvPr/>
          </p:nvSpPr>
          <p:spPr>
            <a:xfrm>
              <a:off x="0" y="0"/>
              <a:ext cx="1744696" cy="542290"/>
            </a:xfrm>
            <a:custGeom>
              <a:rect b="b" l="l" r="r" t="t"/>
              <a:pathLst>
                <a:path extrusionOk="0" h="542290" w="1744696">
                  <a:moveTo>
                    <a:pt x="0" y="0"/>
                  </a:moveTo>
                  <a:lnTo>
                    <a:pt x="1744696" y="0"/>
                  </a:lnTo>
                  <a:lnTo>
                    <a:pt x="1744696" y="542290"/>
                  </a:lnTo>
                  <a:lnTo>
                    <a:pt x="0" y="54229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flat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179" name="Google Shape;179;p6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5883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0" name="Google Shape;180;p6"/>
          <p:cNvSpPr txBox="1"/>
          <p:nvPr/>
        </p:nvSpPr>
        <p:spPr>
          <a:xfrm>
            <a:off x="2440120" y="6668202"/>
            <a:ext cx="8512500" cy="29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3801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600">
                <a:solidFill>
                  <a:schemeClr val="dk1"/>
                </a:solidFill>
              </a:rPr>
              <a:t>Proactive Problem-Solving</a:t>
            </a:r>
            <a:endParaRPr b="1"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1600">
                <a:solidFill>
                  <a:schemeClr val="dk1"/>
                </a:solidFill>
              </a:rPr>
              <a:t>Identify issues early and propose practical, value-driven solutions.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1600">
                <a:solidFill>
                  <a:schemeClr val="dk1"/>
                </a:solidFill>
              </a:rPr>
              <a:t>Seek help or escalate when necessary, while contributing to finding resolutions.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600">
                <a:solidFill>
                  <a:schemeClr val="dk1"/>
                </a:solidFill>
              </a:rPr>
              <a:t>Collaboration</a:t>
            </a:r>
            <a:endParaRPr b="1"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1600">
                <a:solidFill>
                  <a:schemeClr val="dk1"/>
                </a:solidFill>
              </a:rPr>
              <a:t>Work together effectively, sharing ideas, resources, and responsibilities to achieve common goals.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1600">
                <a:solidFill>
                  <a:schemeClr val="dk1"/>
                </a:solidFill>
              </a:rPr>
              <a:t>Offer help when needed and proactively seek input from others.</a:t>
            </a:r>
            <a:endParaRPr sz="16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38011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981"/>
              <a:buFont typeface="Arial"/>
              <a:buNone/>
            </a:pPr>
            <a:r>
              <a:t/>
            </a:r>
            <a:endParaRPr sz="1981">
              <a:solidFill>
                <a:srgbClr val="231F2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81" name="Google Shape;181;p6"/>
          <p:cNvSpPr txBox="1"/>
          <p:nvPr/>
        </p:nvSpPr>
        <p:spPr>
          <a:xfrm flipH="1">
            <a:off x="2895599" y="3444615"/>
            <a:ext cx="3346875" cy="5892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4692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FFFFFF"/>
                </a:solidFill>
                <a:latin typeface="Sansita"/>
                <a:ea typeface="Sansita"/>
                <a:cs typeface="Sansita"/>
                <a:sym typeface="Sansita"/>
              </a:rPr>
              <a:t>Values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7"/>
          <p:cNvPicPr preferRelativeResize="0"/>
          <p:nvPr/>
        </p:nvPicPr>
        <p:blipFill rotWithShape="1">
          <a:blip r:embed="rId3">
            <a:alphaModFix/>
          </a:blip>
          <a:srcRect b="21873" l="0" r="0" t="21875"/>
          <a:stretch/>
        </p:blipFill>
        <p:spPr>
          <a:xfrm rot="10800000"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8377" y="4735273"/>
            <a:ext cx="2238367" cy="22383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8593" y="7444174"/>
            <a:ext cx="2238367" cy="22383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1792" y="1862563"/>
            <a:ext cx="2238367" cy="22383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53430" y="5167040"/>
            <a:ext cx="1268693" cy="121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53430" y="8002802"/>
            <a:ext cx="1104804" cy="112111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2" name="Google Shape;192;p7"/>
          <p:cNvGrpSpPr/>
          <p:nvPr/>
        </p:nvGrpSpPr>
        <p:grpSpPr>
          <a:xfrm>
            <a:off x="3347481" y="2250279"/>
            <a:ext cx="3474003" cy="1357760"/>
            <a:chOff x="0" y="-107354"/>
            <a:chExt cx="914964" cy="357600"/>
          </a:xfrm>
        </p:grpSpPr>
        <p:sp>
          <p:nvSpPr>
            <p:cNvPr id="193" name="Google Shape;193;p7"/>
            <p:cNvSpPr/>
            <p:nvPr/>
          </p:nvSpPr>
          <p:spPr>
            <a:xfrm>
              <a:off x="0" y="0"/>
              <a:ext cx="914964" cy="170593"/>
            </a:xfrm>
            <a:custGeom>
              <a:rect b="b" l="l" r="r" t="t"/>
              <a:pathLst>
                <a:path extrusionOk="0" h="170593" w="914964">
                  <a:moveTo>
                    <a:pt x="0" y="0"/>
                  </a:moveTo>
                  <a:lnTo>
                    <a:pt x="914964" y="0"/>
                  </a:lnTo>
                  <a:lnTo>
                    <a:pt x="914964" y="170593"/>
                  </a:lnTo>
                  <a:lnTo>
                    <a:pt x="0" y="170593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</p:sp>
        <p:sp>
          <p:nvSpPr>
            <p:cNvPr id="194" name="Google Shape;194;p7"/>
            <p:cNvSpPr txBox="1"/>
            <p:nvPr/>
          </p:nvSpPr>
          <p:spPr>
            <a:xfrm>
              <a:off x="17322" y="-107354"/>
              <a:ext cx="795600" cy="357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71416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b="1" i="0" lang="en-US" sz="2800" u="none" cap="none" strike="noStrike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Project Manager</a:t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5" name="Google Shape;195;p7"/>
          <p:cNvGrpSpPr/>
          <p:nvPr/>
        </p:nvGrpSpPr>
        <p:grpSpPr>
          <a:xfrm>
            <a:off x="3347481" y="5332697"/>
            <a:ext cx="3474003" cy="1166689"/>
            <a:chOff x="0" y="-57150"/>
            <a:chExt cx="914964" cy="276311"/>
          </a:xfrm>
        </p:grpSpPr>
        <p:sp>
          <p:nvSpPr>
            <p:cNvPr id="196" name="Google Shape;196;p7"/>
            <p:cNvSpPr/>
            <p:nvPr/>
          </p:nvSpPr>
          <p:spPr>
            <a:xfrm>
              <a:off x="0" y="0"/>
              <a:ext cx="914964" cy="170593"/>
            </a:xfrm>
            <a:custGeom>
              <a:rect b="b" l="l" r="r" t="t"/>
              <a:pathLst>
                <a:path extrusionOk="0" h="170593" w="914964">
                  <a:moveTo>
                    <a:pt x="0" y="0"/>
                  </a:moveTo>
                  <a:lnTo>
                    <a:pt x="914964" y="0"/>
                  </a:lnTo>
                  <a:lnTo>
                    <a:pt x="914964" y="170593"/>
                  </a:lnTo>
                  <a:lnTo>
                    <a:pt x="0" y="170593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</p:sp>
        <p:sp>
          <p:nvSpPr>
            <p:cNvPr id="197" name="Google Shape;197;p7"/>
            <p:cNvSpPr txBox="1"/>
            <p:nvPr/>
          </p:nvSpPr>
          <p:spPr>
            <a:xfrm>
              <a:off x="0" y="-57150"/>
              <a:ext cx="898082" cy="27631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38007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81"/>
                <a:buFont typeface="Arial"/>
                <a:buNone/>
              </a:pPr>
              <a:r>
                <a:rPr b="1" lang="en-US" sz="2981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Business Analyst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8" name="Google Shape;198;p7"/>
          <p:cNvGrpSpPr/>
          <p:nvPr/>
        </p:nvGrpSpPr>
        <p:grpSpPr>
          <a:xfrm>
            <a:off x="3284742" y="8022506"/>
            <a:ext cx="3474003" cy="1166690"/>
            <a:chOff x="0" y="-57150"/>
            <a:chExt cx="914964" cy="307277"/>
          </a:xfrm>
        </p:grpSpPr>
        <p:sp>
          <p:nvSpPr>
            <p:cNvPr id="199" name="Google Shape;199;p7"/>
            <p:cNvSpPr/>
            <p:nvPr/>
          </p:nvSpPr>
          <p:spPr>
            <a:xfrm>
              <a:off x="0" y="0"/>
              <a:ext cx="914964" cy="170593"/>
            </a:xfrm>
            <a:custGeom>
              <a:rect b="b" l="l" r="r" t="t"/>
              <a:pathLst>
                <a:path extrusionOk="0" h="170593" w="914964">
                  <a:moveTo>
                    <a:pt x="0" y="0"/>
                  </a:moveTo>
                  <a:lnTo>
                    <a:pt x="914964" y="0"/>
                  </a:lnTo>
                  <a:lnTo>
                    <a:pt x="914964" y="170593"/>
                  </a:lnTo>
                  <a:lnTo>
                    <a:pt x="0" y="170593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</p:sp>
        <p:sp>
          <p:nvSpPr>
            <p:cNvPr id="200" name="Google Shape;200;p7"/>
            <p:cNvSpPr txBox="1"/>
            <p:nvPr/>
          </p:nvSpPr>
          <p:spPr>
            <a:xfrm>
              <a:off x="0" y="-57150"/>
              <a:ext cx="898082" cy="3072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38007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81"/>
                <a:buFont typeface="Arial"/>
                <a:buNone/>
              </a:pPr>
              <a:r>
                <a:rPr b="1" lang="en-US" sz="2981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Data Analyst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01" name="Google Shape;201;p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4479722" y="-4833750"/>
            <a:ext cx="7616557" cy="7815497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7"/>
          <p:cNvSpPr/>
          <p:nvPr/>
        </p:nvSpPr>
        <p:spPr>
          <a:xfrm>
            <a:off x="7221534" y="2657887"/>
            <a:ext cx="10635761" cy="2077390"/>
          </a:xfrm>
          <a:custGeom>
            <a:rect b="b" l="l" r="r" t="t"/>
            <a:pathLst>
              <a:path extrusionOk="0" h="547131" w="2801188">
                <a:moveTo>
                  <a:pt x="0" y="0"/>
                </a:moveTo>
                <a:lnTo>
                  <a:pt x="2801188" y="0"/>
                </a:lnTo>
                <a:lnTo>
                  <a:pt x="2801188" y="547131"/>
                </a:lnTo>
                <a:lnTo>
                  <a:pt x="0" y="547131"/>
                </a:lnTo>
                <a:close/>
              </a:path>
            </a:pathLst>
          </a:custGeom>
          <a:solidFill>
            <a:srgbClr val="1A1A1A"/>
          </a:solidFill>
          <a:ln>
            <a:noFill/>
          </a:ln>
        </p:spPr>
      </p:sp>
      <p:grpSp>
        <p:nvGrpSpPr>
          <p:cNvPr id="203" name="Google Shape;203;p7"/>
          <p:cNvGrpSpPr/>
          <p:nvPr/>
        </p:nvGrpSpPr>
        <p:grpSpPr>
          <a:xfrm>
            <a:off x="7242234" y="5332706"/>
            <a:ext cx="10653162" cy="2747419"/>
            <a:chOff x="-4583" y="-63552"/>
            <a:chExt cx="2805771" cy="723600"/>
          </a:xfrm>
        </p:grpSpPr>
        <p:sp>
          <p:nvSpPr>
            <p:cNvPr id="204" name="Google Shape;204;p7"/>
            <p:cNvSpPr/>
            <p:nvPr/>
          </p:nvSpPr>
          <p:spPr>
            <a:xfrm>
              <a:off x="0" y="0"/>
              <a:ext cx="2801188" cy="356488"/>
            </a:xfrm>
            <a:custGeom>
              <a:rect b="b" l="l" r="r" t="t"/>
              <a:pathLst>
                <a:path extrusionOk="0" h="356488" w="2801188">
                  <a:moveTo>
                    <a:pt x="0" y="0"/>
                  </a:moveTo>
                  <a:lnTo>
                    <a:pt x="2801188" y="0"/>
                  </a:lnTo>
                  <a:lnTo>
                    <a:pt x="2801188" y="356488"/>
                  </a:lnTo>
                  <a:lnTo>
                    <a:pt x="0" y="356488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</p:sp>
        <p:sp>
          <p:nvSpPr>
            <p:cNvPr id="205" name="Google Shape;205;p7"/>
            <p:cNvSpPr txBox="1"/>
            <p:nvPr/>
          </p:nvSpPr>
          <p:spPr>
            <a:xfrm>
              <a:off x="-4583" y="-63552"/>
              <a:ext cx="2784300" cy="723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l">
                <a:lnSpc>
                  <a:spcPct val="13801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81"/>
                <a:buFont typeface="Arial"/>
                <a:buNone/>
              </a:pPr>
              <a:r>
                <a:rPr b="1" lang="en-US" sz="2081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Bridges the gap between stakeholders and the technical team by gathering and analyzing requirements.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3801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81"/>
                <a:buFont typeface="Arial"/>
                <a:buNone/>
              </a:pPr>
              <a:r>
                <a:t/>
              </a:r>
              <a:endParaRPr b="1" i="0" sz="2081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endParaRPr>
            </a:p>
            <a:p>
              <a:pPr indent="0" lvl="0" marL="0" marR="0" rtl="0" algn="ctr">
                <a:lnSpc>
                  <a:spcPct val="19769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81"/>
                <a:buFont typeface="Arial"/>
                <a:buNone/>
              </a:pPr>
              <a:r>
                <a:t/>
              </a:r>
              <a:endParaRPr b="1" i="0" sz="2081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grpSp>
        <p:nvGrpSpPr>
          <p:cNvPr id="206" name="Google Shape;206;p7"/>
          <p:cNvGrpSpPr/>
          <p:nvPr/>
        </p:nvGrpSpPr>
        <p:grpSpPr>
          <a:xfrm>
            <a:off x="7136584" y="7929075"/>
            <a:ext cx="10764098" cy="1978258"/>
            <a:chOff x="-22107" y="-68431"/>
            <a:chExt cx="2801188" cy="521023"/>
          </a:xfrm>
        </p:grpSpPr>
        <p:sp>
          <p:nvSpPr>
            <p:cNvPr id="207" name="Google Shape;207;p7"/>
            <p:cNvSpPr/>
            <p:nvPr/>
          </p:nvSpPr>
          <p:spPr>
            <a:xfrm>
              <a:off x="-22107" y="-68431"/>
              <a:ext cx="2801188" cy="356488"/>
            </a:xfrm>
            <a:custGeom>
              <a:rect b="b" l="l" r="r" t="t"/>
              <a:pathLst>
                <a:path extrusionOk="0" h="356488" w="2801188">
                  <a:moveTo>
                    <a:pt x="0" y="0"/>
                  </a:moveTo>
                  <a:lnTo>
                    <a:pt x="2801188" y="0"/>
                  </a:lnTo>
                  <a:lnTo>
                    <a:pt x="2801188" y="356488"/>
                  </a:lnTo>
                  <a:lnTo>
                    <a:pt x="0" y="356488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</p:sp>
        <p:sp>
          <p:nvSpPr>
            <p:cNvPr id="208" name="Google Shape;208;p7"/>
            <p:cNvSpPr txBox="1"/>
            <p:nvPr/>
          </p:nvSpPr>
          <p:spPr>
            <a:xfrm>
              <a:off x="11554" y="21192"/>
              <a:ext cx="2760000" cy="43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l">
                <a:lnSpc>
                  <a:spcPct val="13801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81"/>
                <a:buFont typeface="Arial"/>
                <a:buNone/>
              </a:pPr>
              <a:r>
                <a:rPr b="1" lang="en-US" sz="2081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Analyzes data to guide decision-making, improve features, and track performance metrics.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3801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81"/>
                <a:buFont typeface="Arial"/>
                <a:buNone/>
              </a:pPr>
              <a:r>
                <a:t/>
              </a:r>
              <a:endParaRPr b="1" i="0" sz="2081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endParaRPr>
            </a:p>
            <a:p>
              <a:pPr indent="0" lvl="0" marL="0" marR="0" rtl="0" algn="ctr">
                <a:lnSpc>
                  <a:spcPct val="19769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81"/>
                <a:buFont typeface="Arial"/>
                <a:buNone/>
              </a:pPr>
              <a:r>
                <a:t/>
              </a:r>
              <a:endParaRPr b="1" i="0" sz="2081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pic>
        <p:nvPicPr>
          <p:cNvPr id="209" name="Google Shape;209;p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099680" y="2494059"/>
            <a:ext cx="1376193" cy="975377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7"/>
          <p:cNvSpPr txBox="1"/>
          <p:nvPr/>
        </p:nvSpPr>
        <p:spPr>
          <a:xfrm>
            <a:off x="2926744" y="410725"/>
            <a:ext cx="11552977" cy="11666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800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947"/>
              <a:buFont typeface="Arial"/>
              <a:buNone/>
            </a:pPr>
            <a:r>
              <a:rPr b="1" i="0" lang="en-US" sz="6947" u="none" cap="none" strike="noStrike">
                <a:solidFill>
                  <a:srgbClr val="231F20"/>
                </a:solidFill>
                <a:latin typeface="Oswald"/>
                <a:ea typeface="Oswald"/>
                <a:cs typeface="Oswald"/>
                <a:sym typeface="Oswald"/>
              </a:rPr>
              <a:t>ROLES &amp; RESPONSIBILITIES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p7"/>
          <p:cNvSpPr txBox="1"/>
          <p:nvPr/>
        </p:nvSpPr>
        <p:spPr>
          <a:xfrm>
            <a:off x="7529525" y="2781000"/>
            <a:ext cx="9892800" cy="13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8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8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Creating and keeping a clear project plan, organising team meetings and providing an agenda 1 day before, providing updates to the client on the team’s progress.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8"/>
          <p:cNvPicPr preferRelativeResize="0"/>
          <p:nvPr/>
        </p:nvPicPr>
        <p:blipFill rotWithShape="1">
          <a:blip r:embed="rId3">
            <a:alphaModFix/>
          </a:blip>
          <a:srcRect b="21873" l="0" r="0" t="21875"/>
          <a:stretch/>
        </p:blipFill>
        <p:spPr>
          <a:xfrm rot="10800000"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8377" y="4735273"/>
            <a:ext cx="2238367" cy="22383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8593" y="7444174"/>
            <a:ext cx="2238367" cy="22383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1792" y="1862563"/>
            <a:ext cx="2238367" cy="223836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0" name="Google Shape;220;p8"/>
          <p:cNvGrpSpPr/>
          <p:nvPr/>
        </p:nvGrpSpPr>
        <p:grpSpPr>
          <a:xfrm>
            <a:off x="3347481" y="2440896"/>
            <a:ext cx="3474003" cy="1087647"/>
            <a:chOff x="0" y="-57150"/>
            <a:chExt cx="914964" cy="286459"/>
          </a:xfrm>
        </p:grpSpPr>
        <p:sp>
          <p:nvSpPr>
            <p:cNvPr id="221" name="Google Shape;221;p8"/>
            <p:cNvSpPr/>
            <p:nvPr/>
          </p:nvSpPr>
          <p:spPr>
            <a:xfrm>
              <a:off x="0" y="0"/>
              <a:ext cx="914964" cy="170593"/>
            </a:xfrm>
            <a:custGeom>
              <a:rect b="b" l="l" r="r" t="t"/>
              <a:pathLst>
                <a:path extrusionOk="0" h="170593" w="914964">
                  <a:moveTo>
                    <a:pt x="0" y="0"/>
                  </a:moveTo>
                  <a:lnTo>
                    <a:pt x="914964" y="0"/>
                  </a:lnTo>
                  <a:lnTo>
                    <a:pt x="914964" y="170593"/>
                  </a:lnTo>
                  <a:lnTo>
                    <a:pt x="0" y="170593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</p:sp>
        <p:sp>
          <p:nvSpPr>
            <p:cNvPr id="222" name="Google Shape;222;p8"/>
            <p:cNvSpPr txBox="1"/>
            <p:nvPr/>
          </p:nvSpPr>
          <p:spPr>
            <a:xfrm>
              <a:off x="0" y="-57150"/>
              <a:ext cx="906890" cy="28645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38007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81"/>
                <a:buFont typeface="Arial"/>
                <a:buNone/>
              </a:pPr>
              <a:r>
                <a:rPr b="1" lang="en-US" sz="2481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Marketing Specialist:</a:t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3" name="Google Shape;223;p8"/>
          <p:cNvGrpSpPr/>
          <p:nvPr/>
        </p:nvGrpSpPr>
        <p:grpSpPr>
          <a:xfrm>
            <a:off x="3347481" y="5357015"/>
            <a:ext cx="3474003" cy="1132423"/>
            <a:chOff x="0" y="-57150"/>
            <a:chExt cx="914964" cy="298252"/>
          </a:xfrm>
        </p:grpSpPr>
        <p:sp>
          <p:nvSpPr>
            <p:cNvPr id="224" name="Google Shape;224;p8"/>
            <p:cNvSpPr/>
            <p:nvPr/>
          </p:nvSpPr>
          <p:spPr>
            <a:xfrm>
              <a:off x="0" y="0"/>
              <a:ext cx="914964" cy="170593"/>
            </a:xfrm>
            <a:custGeom>
              <a:rect b="b" l="l" r="r" t="t"/>
              <a:pathLst>
                <a:path extrusionOk="0" h="170593" w="914964">
                  <a:moveTo>
                    <a:pt x="0" y="0"/>
                  </a:moveTo>
                  <a:lnTo>
                    <a:pt x="914964" y="0"/>
                  </a:lnTo>
                  <a:lnTo>
                    <a:pt x="914964" y="170593"/>
                  </a:lnTo>
                  <a:lnTo>
                    <a:pt x="0" y="170593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</p:sp>
        <p:sp>
          <p:nvSpPr>
            <p:cNvPr id="225" name="Google Shape;225;p8"/>
            <p:cNvSpPr txBox="1"/>
            <p:nvPr/>
          </p:nvSpPr>
          <p:spPr>
            <a:xfrm>
              <a:off x="0" y="-57150"/>
              <a:ext cx="906890" cy="29825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38007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81"/>
                <a:buFont typeface="Arial"/>
                <a:buNone/>
              </a:pPr>
              <a:r>
                <a:rPr b="1" lang="en-US" sz="2981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Progress</a:t>
              </a:r>
              <a:r>
                <a:rPr b="1" lang="en-US" sz="2981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 Monitor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6" name="Google Shape;226;p8"/>
          <p:cNvGrpSpPr/>
          <p:nvPr/>
        </p:nvGrpSpPr>
        <p:grpSpPr>
          <a:xfrm>
            <a:off x="3347481" y="7955864"/>
            <a:ext cx="3474003" cy="1123523"/>
            <a:chOff x="0" y="-57150"/>
            <a:chExt cx="914964" cy="295908"/>
          </a:xfrm>
        </p:grpSpPr>
        <p:sp>
          <p:nvSpPr>
            <p:cNvPr id="227" name="Google Shape;227;p8"/>
            <p:cNvSpPr/>
            <p:nvPr/>
          </p:nvSpPr>
          <p:spPr>
            <a:xfrm>
              <a:off x="0" y="0"/>
              <a:ext cx="914964" cy="170593"/>
            </a:xfrm>
            <a:custGeom>
              <a:rect b="b" l="l" r="r" t="t"/>
              <a:pathLst>
                <a:path extrusionOk="0" h="170593" w="914964">
                  <a:moveTo>
                    <a:pt x="0" y="0"/>
                  </a:moveTo>
                  <a:lnTo>
                    <a:pt x="914964" y="0"/>
                  </a:lnTo>
                  <a:lnTo>
                    <a:pt x="914964" y="170593"/>
                  </a:lnTo>
                  <a:lnTo>
                    <a:pt x="0" y="170593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</p:sp>
        <p:sp>
          <p:nvSpPr>
            <p:cNvPr id="228" name="Google Shape;228;p8"/>
            <p:cNvSpPr txBox="1"/>
            <p:nvPr/>
          </p:nvSpPr>
          <p:spPr>
            <a:xfrm>
              <a:off x="0" y="-57150"/>
              <a:ext cx="906890" cy="29590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38007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81"/>
                <a:buFont typeface="Arial"/>
                <a:buNone/>
              </a:pPr>
              <a:r>
                <a:rPr b="1" lang="en-US" sz="2981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Co-ordinator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29" name="Google Shape;229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479722" y="-4833750"/>
            <a:ext cx="7616557" cy="781549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0" name="Google Shape;230;p8"/>
          <p:cNvGrpSpPr/>
          <p:nvPr/>
        </p:nvGrpSpPr>
        <p:grpSpPr>
          <a:xfrm>
            <a:off x="7221534" y="2657887"/>
            <a:ext cx="10635761" cy="1443043"/>
            <a:chOff x="0" y="0"/>
            <a:chExt cx="2801188" cy="380061"/>
          </a:xfrm>
        </p:grpSpPr>
        <p:sp>
          <p:nvSpPr>
            <p:cNvPr id="231" name="Google Shape;231;p8"/>
            <p:cNvSpPr/>
            <p:nvPr/>
          </p:nvSpPr>
          <p:spPr>
            <a:xfrm>
              <a:off x="0" y="0"/>
              <a:ext cx="2801188" cy="380061"/>
            </a:xfrm>
            <a:custGeom>
              <a:rect b="b" l="l" r="r" t="t"/>
              <a:pathLst>
                <a:path extrusionOk="0" h="380061" w="2801188">
                  <a:moveTo>
                    <a:pt x="0" y="0"/>
                  </a:moveTo>
                  <a:lnTo>
                    <a:pt x="2801188" y="0"/>
                  </a:lnTo>
                  <a:lnTo>
                    <a:pt x="2801188" y="380061"/>
                  </a:lnTo>
                  <a:lnTo>
                    <a:pt x="0" y="380061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</p:sp>
        <p:sp>
          <p:nvSpPr>
            <p:cNvPr id="232" name="Google Shape;232;p8"/>
            <p:cNvSpPr txBox="1"/>
            <p:nvPr/>
          </p:nvSpPr>
          <p:spPr>
            <a:xfrm>
              <a:off x="33400" y="69043"/>
              <a:ext cx="2756400" cy="30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l">
                <a:lnSpc>
                  <a:spcPct val="13801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81"/>
                <a:buFont typeface="Arial"/>
                <a:buNone/>
              </a:pPr>
              <a:r>
                <a:rPr b="1" lang="en-US" sz="2081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Handles product launches, branding, and communication with the target audience.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9769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81"/>
                <a:buFont typeface="Arial"/>
                <a:buNone/>
              </a:pPr>
              <a:r>
                <a:t/>
              </a:r>
              <a:endParaRPr b="1" i="0" sz="2081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grpSp>
        <p:nvGrpSpPr>
          <p:cNvPr id="233" name="Google Shape;233;p8"/>
          <p:cNvGrpSpPr/>
          <p:nvPr/>
        </p:nvGrpSpPr>
        <p:grpSpPr>
          <a:xfrm>
            <a:off x="7242227" y="5574006"/>
            <a:ext cx="10653169" cy="1869842"/>
            <a:chOff x="-4585" y="0"/>
            <a:chExt cx="2805773" cy="492469"/>
          </a:xfrm>
        </p:grpSpPr>
        <p:sp>
          <p:nvSpPr>
            <p:cNvPr id="234" name="Google Shape;234;p8"/>
            <p:cNvSpPr/>
            <p:nvPr/>
          </p:nvSpPr>
          <p:spPr>
            <a:xfrm>
              <a:off x="0" y="0"/>
              <a:ext cx="2801188" cy="356488"/>
            </a:xfrm>
            <a:custGeom>
              <a:rect b="b" l="l" r="r" t="t"/>
              <a:pathLst>
                <a:path extrusionOk="0" h="356488" w="2801188">
                  <a:moveTo>
                    <a:pt x="0" y="0"/>
                  </a:moveTo>
                  <a:lnTo>
                    <a:pt x="2801188" y="0"/>
                  </a:lnTo>
                  <a:lnTo>
                    <a:pt x="2801188" y="356488"/>
                  </a:lnTo>
                  <a:lnTo>
                    <a:pt x="0" y="356488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</p:sp>
        <p:sp>
          <p:nvSpPr>
            <p:cNvPr id="235" name="Google Shape;235;p8"/>
            <p:cNvSpPr txBox="1"/>
            <p:nvPr/>
          </p:nvSpPr>
          <p:spPr>
            <a:xfrm>
              <a:off x="-4585" y="64069"/>
              <a:ext cx="2768400" cy="42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l">
                <a:lnSpc>
                  <a:spcPct val="13801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81"/>
                <a:buFont typeface="Arial"/>
                <a:buNone/>
              </a:pPr>
              <a:r>
                <a:rPr b="1" i="0" lang="en-US" sz="2081" u="none" cap="none" strike="noStrike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Monitoring involves tracking progress, ensuring quality, addressing issues, and maintaining alignment with project goals.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3801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81"/>
                <a:buFont typeface="Arial"/>
                <a:buNone/>
              </a:pPr>
              <a:r>
                <a:t/>
              </a:r>
              <a:endParaRPr b="1" i="0" sz="2081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endParaRPr>
            </a:p>
            <a:p>
              <a:pPr indent="0" lvl="0" marL="0" marR="0" rtl="0" algn="ctr">
                <a:lnSpc>
                  <a:spcPct val="19769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81"/>
                <a:buFont typeface="Arial"/>
                <a:buNone/>
              </a:pPr>
              <a:r>
                <a:t/>
              </a:r>
              <a:endParaRPr b="1" i="0" sz="2081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grpSp>
        <p:nvGrpSpPr>
          <p:cNvPr id="236" name="Google Shape;236;p8"/>
          <p:cNvGrpSpPr/>
          <p:nvPr/>
        </p:nvGrpSpPr>
        <p:grpSpPr>
          <a:xfrm>
            <a:off x="7221534" y="8172855"/>
            <a:ext cx="10674487" cy="1485581"/>
            <a:chOff x="0" y="0"/>
            <a:chExt cx="2811369" cy="391262"/>
          </a:xfrm>
        </p:grpSpPr>
        <p:sp>
          <p:nvSpPr>
            <p:cNvPr id="237" name="Google Shape;237;p8"/>
            <p:cNvSpPr/>
            <p:nvPr/>
          </p:nvSpPr>
          <p:spPr>
            <a:xfrm>
              <a:off x="0" y="0"/>
              <a:ext cx="2801188" cy="356488"/>
            </a:xfrm>
            <a:custGeom>
              <a:rect b="b" l="l" r="r" t="t"/>
              <a:pathLst>
                <a:path extrusionOk="0" h="356488" w="2801188">
                  <a:moveTo>
                    <a:pt x="0" y="0"/>
                  </a:moveTo>
                  <a:lnTo>
                    <a:pt x="2801188" y="0"/>
                  </a:lnTo>
                  <a:lnTo>
                    <a:pt x="2801188" y="356488"/>
                  </a:lnTo>
                  <a:lnTo>
                    <a:pt x="0" y="356488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</p:sp>
        <p:sp>
          <p:nvSpPr>
            <p:cNvPr id="238" name="Google Shape;238;p8"/>
            <p:cNvSpPr txBox="1"/>
            <p:nvPr/>
          </p:nvSpPr>
          <p:spPr>
            <a:xfrm>
              <a:off x="24669" y="195962"/>
              <a:ext cx="2786700" cy="195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l">
                <a:lnSpc>
                  <a:spcPct val="13801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81"/>
                <a:buFont typeface="Arial"/>
                <a:buNone/>
              </a:pPr>
              <a:r>
                <a:rPr b="1" i="0" lang="en-US" sz="2081" u="none" cap="none" strike="noStrike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Tasks include: Assist in data collection, organization, and entry. Facilitate communication among team members. Address any logistical, administrative, or team-related challenges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3801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81"/>
                <a:buFont typeface="Arial"/>
                <a:buNone/>
              </a:pPr>
              <a:r>
                <a:t/>
              </a:r>
              <a:endParaRPr b="1" i="0" sz="2081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endParaRPr>
            </a:p>
            <a:p>
              <a:pPr indent="0" lvl="0" marL="0" marR="0" rtl="0" algn="ctr">
                <a:lnSpc>
                  <a:spcPct val="19769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81"/>
                <a:buFont typeface="Arial"/>
                <a:buNone/>
              </a:pPr>
              <a:r>
                <a:t/>
              </a:r>
              <a:endParaRPr b="1" i="0" sz="2081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pic>
        <p:nvPicPr>
          <p:cNvPr id="239" name="Google Shape;239;p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338176" y="2448204"/>
            <a:ext cx="985599" cy="10670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282247" y="5348927"/>
            <a:ext cx="1011060" cy="10110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251779" y="8047328"/>
            <a:ext cx="1041528" cy="1032060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8"/>
          <p:cNvSpPr txBox="1"/>
          <p:nvPr/>
        </p:nvSpPr>
        <p:spPr>
          <a:xfrm>
            <a:off x="2926744" y="410725"/>
            <a:ext cx="11552977" cy="11666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800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947"/>
              <a:buFont typeface="Arial"/>
              <a:buNone/>
            </a:pPr>
            <a:r>
              <a:rPr b="1" i="0" lang="en-US" sz="6947" u="none" cap="none" strike="noStrike">
                <a:solidFill>
                  <a:srgbClr val="231F20"/>
                </a:solidFill>
                <a:latin typeface="Oswald"/>
                <a:ea typeface="Oswald"/>
                <a:cs typeface="Oswald"/>
                <a:sym typeface="Oswald"/>
              </a:rPr>
              <a:t>ROLES &amp; RESPONSIBILITIES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9"/>
          <p:cNvPicPr preferRelativeResize="0"/>
          <p:nvPr/>
        </p:nvPicPr>
        <p:blipFill rotWithShape="1">
          <a:blip r:embed="rId3">
            <a:alphaModFix/>
          </a:blip>
          <a:srcRect b="21873" l="0" r="0" t="21875"/>
          <a:stretch/>
        </p:blipFill>
        <p:spPr>
          <a:xfrm rot="10800000">
            <a:off x="76200" y="-11430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1792" y="1862563"/>
            <a:ext cx="2238367" cy="223836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9" name="Google Shape;249;p9"/>
          <p:cNvGrpSpPr/>
          <p:nvPr/>
        </p:nvGrpSpPr>
        <p:grpSpPr>
          <a:xfrm>
            <a:off x="3347481" y="2440896"/>
            <a:ext cx="3474003" cy="964989"/>
            <a:chOff x="0" y="-57150"/>
            <a:chExt cx="914964" cy="254154"/>
          </a:xfrm>
        </p:grpSpPr>
        <p:sp>
          <p:nvSpPr>
            <p:cNvPr id="250" name="Google Shape;250;p9"/>
            <p:cNvSpPr/>
            <p:nvPr/>
          </p:nvSpPr>
          <p:spPr>
            <a:xfrm>
              <a:off x="0" y="0"/>
              <a:ext cx="914964" cy="170593"/>
            </a:xfrm>
            <a:custGeom>
              <a:rect b="b" l="l" r="r" t="t"/>
              <a:pathLst>
                <a:path extrusionOk="0" h="170593" w="914964">
                  <a:moveTo>
                    <a:pt x="0" y="0"/>
                  </a:moveTo>
                  <a:lnTo>
                    <a:pt x="914964" y="0"/>
                  </a:lnTo>
                  <a:lnTo>
                    <a:pt x="914964" y="170593"/>
                  </a:lnTo>
                  <a:lnTo>
                    <a:pt x="0" y="170593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</p:sp>
        <p:sp>
          <p:nvSpPr>
            <p:cNvPr id="251" name="Google Shape;251;p9"/>
            <p:cNvSpPr txBox="1"/>
            <p:nvPr/>
          </p:nvSpPr>
          <p:spPr>
            <a:xfrm>
              <a:off x="0" y="-57150"/>
              <a:ext cx="906890" cy="2541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38007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81"/>
                <a:buFont typeface="Arial"/>
                <a:buNone/>
              </a:pPr>
              <a:r>
                <a:rPr b="1" lang="en-US" sz="2981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Research Analyst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52" name="Google Shape;252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479722" y="-4833750"/>
            <a:ext cx="7616557" cy="781549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3" name="Google Shape;253;p9"/>
          <p:cNvGrpSpPr/>
          <p:nvPr/>
        </p:nvGrpSpPr>
        <p:grpSpPr>
          <a:xfrm>
            <a:off x="7218836" y="2657887"/>
            <a:ext cx="10638459" cy="1769227"/>
            <a:chOff x="-711" y="0"/>
            <a:chExt cx="2801899" cy="465969"/>
          </a:xfrm>
        </p:grpSpPr>
        <p:sp>
          <p:nvSpPr>
            <p:cNvPr id="254" name="Google Shape;254;p9"/>
            <p:cNvSpPr/>
            <p:nvPr/>
          </p:nvSpPr>
          <p:spPr>
            <a:xfrm>
              <a:off x="0" y="0"/>
              <a:ext cx="2801188" cy="356488"/>
            </a:xfrm>
            <a:custGeom>
              <a:rect b="b" l="l" r="r" t="t"/>
              <a:pathLst>
                <a:path extrusionOk="0" h="356488" w="2801188">
                  <a:moveTo>
                    <a:pt x="0" y="0"/>
                  </a:moveTo>
                  <a:lnTo>
                    <a:pt x="2801188" y="0"/>
                  </a:lnTo>
                  <a:lnTo>
                    <a:pt x="2801188" y="356488"/>
                  </a:lnTo>
                  <a:lnTo>
                    <a:pt x="0" y="356488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</p:sp>
        <p:sp>
          <p:nvSpPr>
            <p:cNvPr id="255" name="Google Shape;255;p9"/>
            <p:cNvSpPr txBox="1"/>
            <p:nvPr/>
          </p:nvSpPr>
          <p:spPr>
            <a:xfrm>
              <a:off x="-711" y="47769"/>
              <a:ext cx="2791200" cy="41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l">
                <a:lnSpc>
                  <a:spcPct val="13801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81"/>
                <a:buFont typeface="Arial"/>
                <a:buNone/>
              </a:pPr>
              <a:r>
                <a:rPr b="1" lang="en-US" sz="2081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Strategically challenges assumptions by evaluating accessibility of organisations against benchmarks and delivers data-driven insights through visualizations.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3801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81"/>
                <a:buFont typeface="Arial"/>
                <a:buNone/>
              </a:pPr>
              <a:r>
                <a:t/>
              </a:r>
              <a:endParaRPr b="1" i="0" sz="2081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endParaRPr>
            </a:p>
            <a:p>
              <a:pPr indent="0" lvl="0" marL="0" marR="0" rtl="0" algn="ctr">
                <a:lnSpc>
                  <a:spcPct val="19769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81"/>
                <a:buFont typeface="Arial"/>
                <a:buNone/>
              </a:pPr>
              <a:r>
                <a:t/>
              </a:r>
              <a:endParaRPr b="1" i="0" sz="2081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pic>
        <p:nvPicPr>
          <p:cNvPr id="256" name="Google Shape;256;p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286309" y="7914742"/>
            <a:ext cx="1042503" cy="12972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274806" y="5341486"/>
            <a:ext cx="1025942" cy="102594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207988" y="2537945"/>
            <a:ext cx="1159578" cy="887604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9"/>
          <p:cNvSpPr txBox="1"/>
          <p:nvPr/>
        </p:nvSpPr>
        <p:spPr>
          <a:xfrm>
            <a:off x="2926744" y="410725"/>
            <a:ext cx="11552977" cy="11666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800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947"/>
              <a:buFont typeface="Arial"/>
              <a:buNone/>
            </a:pPr>
            <a:r>
              <a:rPr b="1" i="0" lang="en-US" sz="6947" u="none" cap="none" strike="noStrike">
                <a:solidFill>
                  <a:srgbClr val="231F20"/>
                </a:solidFill>
                <a:latin typeface="Oswald"/>
                <a:ea typeface="Oswald"/>
                <a:cs typeface="Oswald"/>
                <a:sym typeface="Oswald"/>
              </a:rPr>
              <a:t>ROLES &amp; RESPONSIBILITIES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4" name="Google Shape;264;p4"/>
          <p:cNvGrpSpPr/>
          <p:nvPr/>
        </p:nvGrpSpPr>
        <p:grpSpPr>
          <a:xfrm>
            <a:off x="230250" y="7141200"/>
            <a:ext cx="2327545" cy="2965197"/>
            <a:chOff x="0" y="-47625"/>
            <a:chExt cx="638208" cy="860400"/>
          </a:xfrm>
        </p:grpSpPr>
        <p:sp>
          <p:nvSpPr>
            <p:cNvPr id="265" name="Google Shape;265;p4"/>
            <p:cNvSpPr/>
            <p:nvPr/>
          </p:nvSpPr>
          <p:spPr>
            <a:xfrm>
              <a:off x="0" y="0"/>
              <a:ext cx="638208" cy="785482"/>
            </a:xfrm>
            <a:custGeom>
              <a:rect b="b" l="l" r="r" t="t"/>
              <a:pathLst>
                <a:path extrusionOk="0" h="785482" w="638208">
                  <a:moveTo>
                    <a:pt x="0" y="0"/>
                  </a:moveTo>
                  <a:lnTo>
                    <a:pt x="638208" y="0"/>
                  </a:lnTo>
                  <a:lnTo>
                    <a:pt x="638208" y="785482"/>
                  </a:lnTo>
                  <a:lnTo>
                    <a:pt x="0" y="785482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</p:sp>
        <p:sp>
          <p:nvSpPr>
            <p:cNvPr id="266" name="Google Shape;266;p4"/>
            <p:cNvSpPr txBox="1"/>
            <p:nvPr/>
          </p:nvSpPr>
          <p:spPr>
            <a:xfrm>
              <a:off x="0" y="-47625"/>
              <a:ext cx="631800" cy="860400"/>
            </a:xfrm>
            <a:prstGeom prst="rect">
              <a:avLst/>
            </a:prstGeom>
            <a:solidFill>
              <a:srgbClr val="BFBFBF"/>
            </a:solidFill>
            <a:ln>
              <a:noFill/>
            </a:ln>
          </p:spPr>
          <p:txBody>
            <a:bodyPr anchorCtr="0" anchor="b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0" i="0" lang="en-US" sz="2400" u="none" cap="none" strike="noStrike">
                  <a:solidFill>
                    <a:srgbClr val="FDFBFB"/>
                  </a:solidFill>
                  <a:latin typeface="Sansita"/>
                  <a:ea typeface="Sansita"/>
                  <a:cs typeface="Sansita"/>
                  <a:sym typeface="Sansita"/>
                </a:rPr>
                <a:t>Name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0" i="0" lang="en-US" sz="2400" u="none" cap="none" strike="noStrike">
                  <a:solidFill>
                    <a:srgbClr val="FDFBFB"/>
                  </a:solidFill>
                  <a:latin typeface="Sansita"/>
                  <a:ea typeface="Sansita"/>
                  <a:cs typeface="Sansita"/>
                  <a:sym typeface="Sansita"/>
                </a:rPr>
                <a:t>Role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67" name="Google Shape;267;p4"/>
          <p:cNvPicPr preferRelativeResize="0"/>
          <p:nvPr/>
        </p:nvPicPr>
        <p:blipFill rotWithShape="1">
          <a:blip r:embed="rId3">
            <a:alphaModFix/>
          </a:blip>
          <a:srcRect b="21873" l="0" r="0" t="21875"/>
          <a:stretch/>
        </p:blipFill>
        <p:spPr>
          <a:xfrm rot="10800000">
            <a:off x="-23863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887923">
            <a:off x="-7266496" y="-9046990"/>
            <a:ext cx="13977230" cy="14342307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4"/>
          <p:cNvSpPr txBox="1"/>
          <p:nvPr/>
        </p:nvSpPr>
        <p:spPr>
          <a:xfrm>
            <a:off x="2311167" y="421989"/>
            <a:ext cx="13617900" cy="15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800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431"/>
              <a:buFont typeface="Arial"/>
              <a:buNone/>
            </a:pPr>
            <a:r>
              <a:rPr b="1" i="0" lang="en-US" sz="9431" u="none" cap="none" strike="noStrike">
                <a:solidFill>
                  <a:srgbClr val="231F20"/>
                </a:solidFill>
                <a:latin typeface="Oswald"/>
                <a:ea typeface="Oswald"/>
                <a:cs typeface="Oswald"/>
                <a:sym typeface="Oswald"/>
              </a:rPr>
              <a:t>OUR TEAM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70" name="Google Shape;270;p4"/>
          <p:cNvGrpSpPr/>
          <p:nvPr/>
        </p:nvGrpSpPr>
        <p:grpSpPr>
          <a:xfrm>
            <a:off x="15534300" y="7142099"/>
            <a:ext cx="2327545" cy="2964336"/>
            <a:chOff x="0" y="-47625"/>
            <a:chExt cx="638208" cy="860425"/>
          </a:xfrm>
        </p:grpSpPr>
        <p:sp>
          <p:nvSpPr>
            <p:cNvPr id="271" name="Google Shape;271;p4"/>
            <p:cNvSpPr/>
            <p:nvPr/>
          </p:nvSpPr>
          <p:spPr>
            <a:xfrm>
              <a:off x="0" y="0"/>
              <a:ext cx="638208" cy="785482"/>
            </a:xfrm>
            <a:custGeom>
              <a:rect b="b" l="l" r="r" t="t"/>
              <a:pathLst>
                <a:path extrusionOk="0" h="785482" w="638208">
                  <a:moveTo>
                    <a:pt x="0" y="0"/>
                  </a:moveTo>
                  <a:lnTo>
                    <a:pt x="638208" y="0"/>
                  </a:lnTo>
                  <a:lnTo>
                    <a:pt x="638208" y="785482"/>
                  </a:lnTo>
                  <a:lnTo>
                    <a:pt x="0" y="785482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</p:sp>
        <p:sp>
          <p:nvSpPr>
            <p:cNvPr id="272" name="Google Shape;272;p4"/>
            <p:cNvSpPr txBox="1"/>
            <p:nvPr/>
          </p:nvSpPr>
          <p:spPr>
            <a:xfrm>
              <a:off x="0" y="-47625"/>
              <a:ext cx="638208" cy="860425"/>
            </a:xfrm>
            <a:prstGeom prst="rect">
              <a:avLst/>
            </a:prstGeom>
            <a:solidFill>
              <a:srgbClr val="BFBFBF"/>
            </a:solidFill>
            <a:ln>
              <a:noFill/>
            </a:ln>
          </p:spPr>
          <p:txBody>
            <a:bodyPr anchorCtr="0" anchor="b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-US" sz="2400">
                  <a:solidFill>
                    <a:srgbClr val="FDFBFB"/>
                  </a:solidFill>
                  <a:latin typeface="Sansita"/>
                  <a:ea typeface="Sansita"/>
                  <a:cs typeface="Sansita"/>
                  <a:sym typeface="Sansita"/>
                </a:rPr>
                <a:t>Qi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-US" sz="2400">
                  <a:solidFill>
                    <a:srgbClr val="FDFBFB"/>
                  </a:solidFill>
                  <a:latin typeface="Sansita"/>
                  <a:ea typeface="Sansita"/>
                  <a:cs typeface="Sansita"/>
                  <a:sym typeface="Sansita"/>
                </a:rPr>
                <a:t>Marketing Specialist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73" name="Google Shape;273;p4"/>
          <p:cNvPicPr preferRelativeResize="0"/>
          <p:nvPr/>
        </p:nvPicPr>
        <p:blipFill rotWithShape="1">
          <a:blip r:embed="rId5">
            <a:alphaModFix/>
          </a:blip>
          <a:srcRect b="0" l="0" r="0" t="46379"/>
          <a:stretch/>
        </p:blipFill>
        <p:spPr>
          <a:xfrm>
            <a:off x="3416119" y="8256064"/>
            <a:ext cx="3145217" cy="3330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4"/>
          <p:cNvPicPr preferRelativeResize="0"/>
          <p:nvPr/>
        </p:nvPicPr>
        <p:blipFill rotWithShape="1">
          <a:blip r:embed="rId5">
            <a:alphaModFix/>
          </a:blip>
          <a:srcRect b="0" l="0" r="0" t="46379"/>
          <a:stretch/>
        </p:blipFill>
        <p:spPr>
          <a:xfrm>
            <a:off x="7571796" y="8256064"/>
            <a:ext cx="3145217" cy="3330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4"/>
          <p:cNvPicPr preferRelativeResize="0"/>
          <p:nvPr/>
        </p:nvPicPr>
        <p:blipFill rotWithShape="1">
          <a:blip r:embed="rId5">
            <a:alphaModFix/>
          </a:blip>
          <a:srcRect b="0" l="0" r="0" t="46379"/>
          <a:stretch/>
        </p:blipFill>
        <p:spPr>
          <a:xfrm>
            <a:off x="11726664" y="8256064"/>
            <a:ext cx="3145217" cy="33308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6" name="Google Shape;276;p4"/>
          <p:cNvGrpSpPr/>
          <p:nvPr/>
        </p:nvGrpSpPr>
        <p:grpSpPr>
          <a:xfrm>
            <a:off x="15462834" y="6171360"/>
            <a:ext cx="2468105" cy="2395605"/>
            <a:chOff x="-23042" y="66269"/>
            <a:chExt cx="6542159" cy="6349987"/>
          </a:xfrm>
        </p:grpSpPr>
        <p:sp>
          <p:nvSpPr>
            <p:cNvPr id="277" name="Google Shape;277;p4"/>
            <p:cNvSpPr/>
            <p:nvPr/>
          </p:nvSpPr>
          <p:spPr>
            <a:xfrm>
              <a:off x="-23042" y="119185"/>
              <a:ext cx="6542159" cy="6244242"/>
            </a:xfrm>
            <a:custGeom>
              <a:rect b="b" l="l" r="r" t="t"/>
              <a:pathLst>
                <a:path extrusionOk="0"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0" i="0" lang="en-US" sz="22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Insert photo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78;p4"/>
            <p:cNvSpPr/>
            <p:nvPr/>
          </p:nvSpPr>
          <p:spPr>
            <a:xfrm>
              <a:off x="73038" y="66269"/>
              <a:ext cx="6350000" cy="6349987"/>
            </a:xfrm>
            <a:custGeom>
              <a:rect b="b" l="l" r="r" t="t"/>
              <a:pathLst>
                <a:path extrusionOk="0"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2F2F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9" name="Google Shape;279;p4"/>
          <p:cNvGrpSpPr/>
          <p:nvPr/>
        </p:nvGrpSpPr>
        <p:grpSpPr>
          <a:xfrm>
            <a:off x="12971075" y="3318363"/>
            <a:ext cx="2405776" cy="3091395"/>
            <a:chOff x="-25612" y="-111823"/>
            <a:chExt cx="646297" cy="897305"/>
          </a:xfrm>
        </p:grpSpPr>
        <p:sp>
          <p:nvSpPr>
            <p:cNvPr id="280" name="Google Shape;280;p4"/>
            <p:cNvSpPr/>
            <p:nvPr/>
          </p:nvSpPr>
          <p:spPr>
            <a:xfrm>
              <a:off x="-25612" y="0"/>
              <a:ext cx="638208" cy="785482"/>
            </a:xfrm>
            <a:custGeom>
              <a:rect b="b" l="l" r="r" t="t"/>
              <a:pathLst>
                <a:path extrusionOk="0" h="785482" w="638208">
                  <a:moveTo>
                    <a:pt x="0" y="0"/>
                  </a:moveTo>
                  <a:lnTo>
                    <a:pt x="638208" y="0"/>
                  </a:lnTo>
                  <a:lnTo>
                    <a:pt x="638208" y="785482"/>
                  </a:lnTo>
                  <a:lnTo>
                    <a:pt x="0" y="785482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</p:sp>
        <p:sp>
          <p:nvSpPr>
            <p:cNvPr id="281" name="Google Shape;281;p4"/>
            <p:cNvSpPr txBox="1"/>
            <p:nvPr/>
          </p:nvSpPr>
          <p:spPr>
            <a:xfrm>
              <a:off x="-13515" y="-111823"/>
              <a:ext cx="634200" cy="860400"/>
            </a:xfrm>
            <a:prstGeom prst="rect">
              <a:avLst/>
            </a:prstGeom>
            <a:solidFill>
              <a:srgbClr val="BFBFBF"/>
            </a:solidFill>
            <a:ln>
              <a:noFill/>
            </a:ln>
          </p:spPr>
          <p:txBody>
            <a:bodyPr anchorCtr="0" anchor="b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0" i="0" lang="en-US" sz="2400" u="none" cap="none" strike="noStrike">
                  <a:solidFill>
                    <a:srgbClr val="FDFBFB"/>
                  </a:solidFill>
                  <a:latin typeface="Sansita"/>
                  <a:ea typeface="Sansita"/>
                  <a:cs typeface="Sansita"/>
                  <a:sym typeface="Sansita"/>
                </a:rPr>
                <a:t>N</a:t>
              </a:r>
              <a:r>
                <a:rPr lang="en-US" sz="2400">
                  <a:solidFill>
                    <a:srgbClr val="FDFBFB"/>
                  </a:solidFill>
                  <a:latin typeface="Sansita"/>
                  <a:ea typeface="Sansita"/>
                  <a:cs typeface="Sansita"/>
                  <a:sym typeface="Sansita"/>
                </a:rPr>
                <a:t>omuunaa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-US" sz="2400">
                  <a:solidFill>
                    <a:srgbClr val="FDFBFB"/>
                  </a:solidFill>
                  <a:latin typeface="Sansita"/>
                  <a:ea typeface="Sansita"/>
                  <a:cs typeface="Sansita"/>
                  <a:sym typeface="Sansita"/>
                </a:rPr>
                <a:t>Business Analyst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82" name="Google Shape;282;p4"/>
          <p:cNvGrpSpPr/>
          <p:nvPr/>
        </p:nvGrpSpPr>
        <p:grpSpPr>
          <a:xfrm>
            <a:off x="12914908" y="2536197"/>
            <a:ext cx="2468105" cy="2395605"/>
            <a:chOff x="-23042" y="66269"/>
            <a:chExt cx="6542159" cy="6349987"/>
          </a:xfrm>
        </p:grpSpPr>
        <p:sp>
          <p:nvSpPr>
            <p:cNvPr id="283" name="Google Shape;283;p4"/>
            <p:cNvSpPr/>
            <p:nvPr/>
          </p:nvSpPr>
          <p:spPr>
            <a:xfrm>
              <a:off x="-23042" y="119185"/>
              <a:ext cx="6542159" cy="6244242"/>
            </a:xfrm>
            <a:custGeom>
              <a:rect b="b" l="l" r="r" t="t"/>
              <a:pathLst>
                <a:path extrusionOk="0"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0" i="0" lang="en-US" sz="22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Insert photo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Google Shape;284;p4"/>
            <p:cNvSpPr/>
            <p:nvPr/>
          </p:nvSpPr>
          <p:spPr>
            <a:xfrm>
              <a:off x="73038" y="66269"/>
              <a:ext cx="6350000" cy="6349987"/>
            </a:xfrm>
            <a:custGeom>
              <a:rect b="b" l="l" r="r" t="t"/>
              <a:pathLst>
                <a:path extrusionOk="0"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2F2F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85" name="Google Shape;285;p4"/>
          <p:cNvGrpSpPr/>
          <p:nvPr/>
        </p:nvGrpSpPr>
        <p:grpSpPr>
          <a:xfrm>
            <a:off x="7591425" y="3359297"/>
            <a:ext cx="2369620" cy="2901510"/>
            <a:chOff x="-11537" y="-102808"/>
            <a:chExt cx="649745" cy="888290"/>
          </a:xfrm>
        </p:grpSpPr>
        <p:sp>
          <p:nvSpPr>
            <p:cNvPr id="286" name="Google Shape;286;p4"/>
            <p:cNvSpPr/>
            <p:nvPr/>
          </p:nvSpPr>
          <p:spPr>
            <a:xfrm>
              <a:off x="0" y="0"/>
              <a:ext cx="638208" cy="785482"/>
            </a:xfrm>
            <a:custGeom>
              <a:rect b="b" l="l" r="r" t="t"/>
              <a:pathLst>
                <a:path extrusionOk="0" h="785482" w="638208">
                  <a:moveTo>
                    <a:pt x="0" y="0"/>
                  </a:moveTo>
                  <a:lnTo>
                    <a:pt x="638208" y="0"/>
                  </a:lnTo>
                  <a:lnTo>
                    <a:pt x="638208" y="785482"/>
                  </a:lnTo>
                  <a:lnTo>
                    <a:pt x="0" y="785482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" name="Google Shape;287;p4"/>
            <p:cNvSpPr txBox="1"/>
            <p:nvPr/>
          </p:nvSpPr>
          <p:spPr>
            <a:xfrm>
              <a:off x="-11537" y="-102808"/>
              <a:ext cx="634200" cy="860400"/>
            </a:xfrm>
            <a:prstGeom prst="rect">
              <a:avLst/>
            </a:prstGeom>
            <a:solidFill>
              <a:srgbClr val="BFBFBF"/>
            </a:solidFill>
            <a:ln>
              <a:noFill/>
            </a:ln>
          </p:spPr>
          <p:txBody>
            <a:bodyPr anchorCtr="0" anchor="b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-US" sz="2400">
                  <a:solidFill>
                    <a:srgbClr val="FDFBFB"/>
                  </a:solidFill>
                  <a:latin typeface="Sansita"/>
                  <a:ea typeface="Sansita"/>
                  <a:cs typeface="Sansita"/>
                  <a:sym typeface="Sansita"/>
                </a:rPr>
                <a:t>Keerthi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-US" sz="2400">
                  <a:solidFill>
                    <a:srgbClr val="FDFBFB"/>
                  </a:solidFill>
                  <a:latin typeface="Sansita"/>
                  <a:ea typeface="Sansita"/>
                  <a:cs typeface="Sansita"/>
                  <a:sym typeface="Sansita"/>
                </a:rPr>
                <a:t>Research Analyst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88" name="Google Shape;288;p4"/>
          <p:cNvGrpSpPr/>
          <p:nvPr/>
        </p:nvGrpSpPr>
        <p:grpSpPr>
          <a:xfrm>
            <a:off x="2431550" y="2962698"/>
            <a:ext cx="2373559" cy="3421391"/>
            <a:chOff x="0" y="-125383"/>
            <a:chExt cx="638208" cy="910865"/>
          </a:xfrm>
        </p:grpSpPr>
        <p:sp>
          <p:nvSpPr>
            <p:cNvPr id="289" name="Google Shape;289;p4"/>
            <p:cNvSpPr/>
            <p:nvPr/>
          </p:nvSpPr>
          <p:spPr>
            <a:xfrm>
              <a:off x="0" y="0"/>
              <a:ext cx="638208" cy="785482"/>
            </a:xfrm>
            <a:custGeom>
              <a:rect b="b" l="l" r="r" t="t"/>
              <a:pathLst>
                <a:path extrusionOk="0" h="785482" w="638208">
                  <a:moveTo>
                    <a:pt x="0" y="0"/>
                  </a:moveTo>
                  <a:lnTo>
                    <a:pt x="638208" y="0"/>
                  </a:lnTo>
                  <a:lnTo>
                    <a:pt x="638208" y="785482"/>
                  </a:lnTo>
                  <a:lnTo>
                    <a:pt x="0" y="785482"/>
                  </a:lnTo>
                  <a:close/>
                </a:path>
              </a:pathLst>
            </a:custGeom>
            <a:solidFill>
              <a:srgbClr val="BFBFB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290" name="Google Shape;290;p4"/>
            <p:cNvSpPr txBox="1"/>
            <p:nvPr/>
          </p:nvSpPr>
          <p:spPr>
            <a:xfrm>
              <a:off x="867" y="-125383"/>
              <a:ext cx="636600" cy="86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-US" sz="2400">
                  <a:solidFill>
                    <a:srgbClr val="FDFBFB"/>
                  </a:solidFill>
                  <a:latin typeface="Sansita"/>
                  <a:ea typeface="Sansita"/>
                  <a:cs typeface="Sansita"/>
                  <a:sym typeface="Sansita"/>
                </a:rPr>
                <a:t>Grace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-US" sz="2400">
                  <a:solidFill>
                    <a:srgbClr val="FDFBFB"/>
                  </a:solidFill>
                  <a:latin typeface="Sansita"/>
                  <a:ea typeface="Sansita"/>
                  <a:cs typeface="Sansita"/>
                  <a:sym typeface="Sansita"/>
                </a:rPr>
                <a:t>Project Manager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91" name="Google Shape;291;p4"/>
          <p:cNvGrpSpPr/>
          <p:nvPr/>
        </p:nvGrpSpPr>
        <p:grpSpPr>
          <a:xfrm>
            <a:off x="5228162" y="6686403"/>
            <a:ext cx="2334110" cy="3320392"/>
            <a:chOff x="-1799" y="-124963"/>
            <a:chExt cx="640007" cy="910445"/>
          </a:xfrm>
        </p:grpSpPr>
        <p:sp>
          <p:nvSpPr>
            <p:cNvPr id="292" name="Google Shape;292;p4"/>
            <p:cNvSpPr/>
            <p:nvPr/>
          </p:nvSpPr>
          <p:spPr>
            <a:xfrm>
              <a:off x="0" y="0"/>
              <a:ext cx="638208" cy="785482"/>
            </a:xfrm>
            <a:custGeom>
              <a:rect b="b" l="l" r="r" t="t"/>
              <a:pathLst>
                <a:path extrusionOk="0" h="785482" w="638208">
                  <a:moveTo>
                    <a:pt x="0" y="0"/>
                  </a:moveTo>
                  <a:lnTo>
                    <a:pt x="638208" y="0"/>
                  </a:lnTo>
                  <a:lnTo>
                    <a:pt x="638208" y="785482"/>
                  </a:lnTo>
                  <a:lnTo>
                    <a:pt x="0" y="785482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</p:sp>
        <p:sp>
          <p:nvSpPr>
            <p:cNvPr id="293" name="Google Shape;293;p4"/>
            <p:cNvSpPr txBox="1"/>
            <p:nvPr/>
          </p:nvSpPr>
          <p:spPr>
            <a:xfrm>
              <a:off x="-1799" y="-124963"/>
              <a:ext cx="631800" cy="860400"/>
            </a:xfrm>
            <a:prstGeom prst="rect">
              <a:avLst/>
            </a:prstGeom>
            <a:solidFill>
              <a:srgbClr val="BFBFBF"/>
            </a:solidFill>
            <a:ln>
              <a:noFill/>
            </a:ln>
          </p:spPr>
          <p:txBody>
            <a:bodyPr anchorCtr="0" anchor="b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-US" sz="2400">
                  <a:solidFill>
                    <a:srgbClr val="FDFBFB"/>
                  </a:solidFill>
                  <a:latin typeface="Sansita"/>
                  <a:ea typeface="Sansita"/>
                  <a:cs typeface="Sansita"/>
                  <a:sym typeface="Sansita"/>
                </a:rPr>
                <a:t>Tripti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-US" sz="2400">
                  <a:solidFill>
                    <a:srgbClr val="FDFBFB"/>
                  </a:solidFill>
                  <a:latin typeface="Sansita"/>
                  <a:ea typeface="Sansita"/>
                  <a:cs typeface="Sansita"/>
                  <a:sym typeface="Sansita"/>
                </a:rPr>
                <a:t>Co-ordinator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94" name="Google Shape;294;p4"/>
          <p:cNvGrpSpPr/>
          <p:nvPr/>
        </p:nvGrpSpPr>
        <p:grpSpPr>
          <a:xfrm>
            <a:off x="7563103" y="2536197"/>
            <a:ext cx="2468105" cy="2395605"/>
            <a:chOff x="-23042" y="66269"/>
            <a:chExt cx="6542159" cy="6349987"/>
          </a:xfrm>
        </p:grpSpPr>
        <p:sp>
          <p:nvSpPr>
            <p:cNvPr id="295" name="Google Shape;295;p4"/>
            <p:cNvSpPr/>
            <p:nvPr/>
          </p:nvSpPr>
          <p:spPr>
            <a:xfrm>
              <a:off x="-23042" y="119185"/>
              <a:ext cx="6542159" cy="6244242"/>
            </a:xfrm>
            <a:custGeom>
              <a:rect b="b" l="l" r="r" t="t"/>
              <a:pathLst>
                <a:path extrusionOk="0"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0" i="0" lang="en-US" sz="22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Insert photo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296;p4"/>
            <p:cNvSpPr/>
            <p:nvPr/>
          </p:nvSpPr>
          <p:spPr>
            <a:xfrm>
              <a:off x="73038" y="66269"/>
              <a:ext cx="6350000" cy="6349987"/>
            </a:xfrm>
            <a:custGeom>
              <a:rect b="b" l="l" r="r" t="t"/>
              <a:pathLst>
                <a:path extrusionOk="0"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2F2F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97" name="Google Shape;297;p4"/>
          <p:cNvGrpSpPr/>
          <p:nvPr/>
        </p:nvGrpSpPr>
        <p:grpSpPr>
          <a:xfrm>
            <a:off x="5146061" y="5944644"/>
            <a:ext cx="2468105" cy="2395605"/>
            <a:chOff x="-23042" y="66269"/>
            <a:chExt cx="6542159" cy="6349987"/>
          </a:xfrm>
        </p:grpSpPr>
        <p:sp>
          <p:nvSpPr>
            <p:cNvPr id="298" name="Google Shape;298;p4"/>
            <p:cNvSpPr/>
            <p:nvPr/>
          </p:nvSpPr>
          <p:spPr>
            <a:xfrm>
              <a:off x="-23042" y="119185"/>
              <a:ext cx="6542159" cy="6244242"/>
            </a:xfrm>
            <a:custGeom>
              <a:rect b="b" l="l" r="r" t="t"/>
              <a:pathLst>
                <a:path extrusionOk="0"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0" i="0" lang="en-US" sz="22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Insert photo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299;p4"/>
            <p:cNvSpPr/>
            <p:nvPr/>
          </p:nvSpPr>
          <p:spPr>
            <a:xfrm>
              <a:off x="73038" y="66269"/>
              <a:ext cx="6350000" cy="6349987"/>
            </a:xfrm>
            <a:custGeom>
              <a:rect b="b" l="l" r="r" t="t"/>
              <a:pathLst>
                <a:path extrusionOk="0"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2F2F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00" name="Google Shape;300;p4"/>
          <p:cNvGrpSpPr/>
          <p:nvPr/>
        </p:nvGrpSpPr>
        <p:grpSpPr>
          <a:xfrm>
            <a:off x="2414778" y="2420652"/>
            <a:ext cx="2468357" cy="2395850"/>
            <a:chOff x="-23042" y="66269"/>
            <a:chExt cx="6542159" cy="6349987"/>
          </a:xfrm>
        </p:grpSpPr>
        <p:sp>
          <p:nvSpPr>
            <p:cNvPr id="301" name="Google Shape;301;p4"/>
            <p:cNvSpPr/>
            <p:nvPr/>
          </p:nvSpPr>
          <p:spPr>
            <a:xfrm>
              <a:off x="-23042" y="119185"/>
              <a:ext cx="6542159" cy="6244242"/>
            </a:xfrm>
            <a:custGeom>
              <a:rect b="b" l="l" r="r" t="t"/>
              <a:pathLst>
                <a:path extrusionOk="0"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b="0" i="0" lang="en-US" sz="2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Insert photo </a:t>
              </a:r>
              <a:endPara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2;p4"/>
            <p:cNvSpPr/>
            <p:nvPr/>
          </p:nvSpPr>
          <p:spPr>
            <a:xfrm>
              <a:off x="73038" y="66269"/>
              <a:ext cx="6350000" cy="6349987"/>
            </a:xfrm>
            <a:custGeom>
              <a:rect b="b" l="l" r="r" t="t"/>
              <a:pathLst>
                <a:path extrusionOk="0"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2F2F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03" name="Google Shape;303;p4"/>
          <p:cNvSpPr/>
          <p:nvPr/>
        </p:nvSpPr>
        <p:spPr>
          <a:xfrm>
            <a:off x="10492600" y="7057150"/>
            <a:ext cx="2394876" cy="2965195"/>
          </a:xfrm>
          <a:custGeom>
            <a:rect b="b" l="l" r="r" t="t"/>
            <a:pathLst>
              <a:path extrusionOk="0" h="785482" w="638208">
                <a:moveTo>
                  <a:pt x="0" y="0"/>
                </a:moveTo>
                <a:lnTo>
                  <a:pt x="638208" y="0"/>
                </a:lnTo>
                <a:lnTo>
                  <a:pt x="638208" y="785482"/>
                </a:lnTo>
                <a:lnTo>
                  <a:pt x="0" y="785482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</p:sp>
      <p:grpSp>
        <p:nvGrpSpPr>
          <p:cNvPr id="304" name="Google Shape;304;p4"/>
          <p:cNvGrpSpPr/>
          <p:nvPr/>
        </p:nvGrpSpPr>
        <p:grpSpPr>
          <a:xfrm>
            <a:off x="10461803" y="6004083"/>
            <a:ext cx="2468105" cy="2395605"/>
            <a:chOff x="-23042" y="66269"/>
            <a:chExt cx="6542159" cy="6349987"/>
          </a:xfrm>
        </p:grpSpPr>
        <p:sp>
          <p:nvSpPr>
            <p:cNvPr id="305" name="Google Shape;305;p4"/>
            <p:cNvSpPr/>
            <p:nvPr/>
          </p:nvSpPr>
          <p:spPr>
            <a:xfrm>
              <a:off x="-23042" y="119185"/>
              <a:ext cx="6542159" cy="6244242"/>
            </a:xfrm>
            <a:custGeom>
              <a:rect b="b" l="l" r="r" t="t"/>
              <a:pathLst>
                <a:path extrusionOk="0"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0" i="0" lang="en-US" sz="22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Insert photo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06;p4"/>
            <p:cNvSpPr/>
            <p:nvPr/>
          </p:nvSpPr>
          <p:spPr>
            <a:xfrm>
              <a:off x="73038" y="66269"/>
              <a:ext cx="6350000" cy="6349987"/>
            </a:xfrm>
            <a:custGeom>
              <a:rect b="b" l="l" r="r" t="t"/>
              <a:pathLst>
                <a:path extrusionOk="0"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2F2F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07" name="Google Shape;307;p4"/>
          <p:cNvSpPr txBox="1"/>
          <p:nvPr/>
        </p:nvSpPr>
        <p:spPr>
          <a:xfrm>
            <a:off x="10603589" y="8883300"/>
            <a:ext cx="2172900" cy="14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FDFBFB"/>
                </a:solidFill>
                <a:latin typeface="Sansita"/>
                <a:ea typeface="Sansita"/>
                <a:cs typeface="Sansita"/>
                <a:sym typeface="Sansita"/>
              </a:rPr>
              <a:t>Lisi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FDFBFB"/>
                </a:solidFill>
                <a:latin typeface="Sansita"/>
                <a:ea typeface="Sansita"/>
                <a:cs typeface="Sansita"/>
                <a:sym typeface="Sansita"/>
              </a:rPr>
              <a:t>Data Analyst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08" name="Google Shape;308;p4"/>
          <p:cNvGrpSpPr/>
          <p:nvPr/>
        </p:nvGrpSpPr>
        <p:grpSpPr>
          <a:xfrm>
            <a:off x="230250" y="7141200"/>
            <a:ext cx="2327545" cy="2965197"/>
            <a:chOff x="0" y="-47625"/>
            <a:chExt cx="638208" cy="860400"/>
          </a:xfrm>
        </p:grpSpPr>
        <p:sp>
          <p:nvSpPr>
            <p:cNvPr id="309" name="Google Shape;309;p4"/>
            <p:cNvSpPr/>
            <p:nvPr/>
          </p:nvSpPr>
          <p:spPr>
            <a:xfrm>
              <a:off x="0" y="0"/>
              <a:ext cx="638208" cy="785482"/>
            </a:xfrm>
            <a:custGeom>
              <a:rect b="b" l="l" r="r" t="t"/>
              <a:pathLst>
                <a:path extrusionOk="0" h="785482" w="638208">
                  <a:moveTo>
                    <a:pt x="0" y="0"/>
                  </a:moveTo>
                  <a:lnTo>
                    <a:pt x="638208" y="0"/>
                  </a:lnTo>
                  <a:lnTo>
                    <a:pt x="638208" y="785482"/>
                  </a:lnTo>
                  <a:lnTo>
                    <a:pt x="0" y="785482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</p:sp>
        <p:sp>
          <p:nvSpPr>
            <p:cNvPr id="310" name="Google Shape;310;p4"/>
            <p:cNvSpPr txBox="1"/>
            <p:nvPr/>
          </p:nvSpPr>
          <p:spPr>
            <a:xfrm>
              <a:off x="0" y="-47625"/>
              <a:ext cx="631800" cy="860400"/>
            </a:xfrm>
            <a:prstGeom prst="rect">
              <a:avLst/>
            </a:prstGeom>
            <a:solidFill>
              <a:srgbClr val="BFBFBF"/>
            </a:solidFill>
            <a:ln>
              <a:noFill/>
            </a:ln>
          </p:spPr>
          <p:txBody>
            <a:bodyPr anchorCtr="0" anchor="b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-US" sz="2400">
                  <a:solidFill>
                    <a:srgbClr val="FDFBFB"/>
                  </a:solidFill>
                  <a:latin typeface="Sansita"/>
                  <a:ea typeface="Sansita"/>
                  <a:cs typeface="Sansita"/>
                  <a:sym typeface="Sansita"/>
                </a:rPr>
                <a:t>Jason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-US" sz="2400">
                  <a:solidFill>
                    <a:srgbClr val="FDFBFB"/>
                  </a:solidFill>
                  <a:latin typeface="Sansita"/>
                  <a:ea typeface="Sansita"/>
                  <a:cs typeface="Sansita"/>
                  <a:sym typeface="Sansita"/>
                </a:rPr>
                <a:t>Progress Monitor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11" name="Google Shape;311;p4"/>
          <p:cNvGrpSpPr/>
          <p:nvPr/>
        </p:nvGrpSpPr>
        <p:grpSpPr>
          <a:xfrm>
            <a:off x="159849" y="6171349"/>
            <a:ext cx="2468357" cy="2395850"/>
            <a:chOff x="-23042" y="66269"/>
            <a:chExt cx="6542159" cy="6349987"/>
          </a:xfrm>
        </p:grpSpPr>
        <p:sp>
          <p:nvSpPr>
            <p:cNvPr id="312" name="Google Shape;312;p4"/>
            <p:cNvSpPr/>
            <p:nvPr/>
          </p:nvSpPr>
          <p:spPr>
            <a:xfrm>
              <a:off x="-23042" y="119185"/>
              <a:ext cx="6542159" cy="6244242"/>
            </a:xfrm>
            <a:custGeom>
              <a:rect b="b" l="l" r="r" t="t"/>
              <a:pathLst>
                <a:path extrusionOk="0"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0" i="0" lang="en-US" sz="22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Insert photo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" name="Google Shape;313;p4"/>
            <p:cNvSpPr/>
            <p:nvPr/>
          </p:nvSpPr>
          <p:spPr>
            <a:xfrm>
              <a:off x="73038" y="66269"/>
              <a:ext cx="6350000" cy="6349987"/>
            </a:xfrm>
            <a:custGeom>
              <a:rect b="b" l="l" r="r" t="t"/>
              <a:pathLst>
                <a:path extrusionOk="0"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2F2F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14" name="Google Shape;314;p4"/>
          <p:cNvPicPr preferRelativeResize="0"/>
          <p:nvPr/>
        </p:nvPicPr>
        <p:blipFill rotWithShape="1">
          <a:blip r:embed="rId6">
            <a:alphaModFix/>
          </a:blip>
          <a:srcRect b="0" l="0" r="4879" t="34383"/>
          <a:stretch/>
        </p:blipFill>
        <p:spPr>
          <a:xfrm>
            <a:off x="4579625" y="5557495"/>
            <a:ext cx="3277200" cy="31614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15" name="Google Shape;315;p4"/>
          <p:cNvPicPr preferRelativeResize="0"/>
          <p:nvPr/>
        </p:nvPicPr>
        <p:blipFill rotWithShape="1">
          <a:blip r:embed="rId7">
            <a:alphaModFix/>
          </a:blip>
          <a:srcRect b="0" l="28744" r="0" t="0"/>
          <a:stretch/>
        </p:blipFill>
        <p:spPr>
          <a:xfrm rot="5400000">
            <a:off x="2097925" y="1705275"/>
            <a:ext cx="3196200" cy="33645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16" name="Google Shape;316;p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2612650" y="1910450"/>
            <a:ext cx="3145200" cy="3086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17" name="Google Shape;317;p4"/>
          <p:cNvPicPr preferRelativeResize="0"/>
          <p:nvPr/>
        </p:nvPicPr>
        <p:blipFill rotWithShape="1">
          <a:blip r:embed="rId9">
            <a:alphaModFix/>
          </a:blip>
          <a:srcRect b="34727" l="0" r="0" t="2959"/>
          <a:stretch/>
        </p:blipFill>
        <p:spPr>
          <a:xfrm>
            <a:off x="7241250" y="1801200"/>
            <a:ext cx="3145200" cy="31245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18" name="Google Shape;318;p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-178575" y="5944650"/>
            <a:ext cx="3145200" cy="31452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19" name="Google Shape;319;p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0122963" y="5664125"/>
            <a:ext cx="3145200" cy="31452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20" name="Google Shape;320;p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5080550" y="5452050"/>
            <a:ext cx="3145200" cy="31452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</cp:coreProperties>
</file>